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6" r:id="rId2"/>
    <p:sldId id="259" r:id="rId3"/>
    <p:sldId id="260" r:id="rId4"/>
    <p:sldId id="258" r:id="rId5"/>
    <p:sldId id="261" r:id="rId6"/>
    <p:sldId id="274" r:id="rId7"/>
    <p:sldId id="262" r:id="rId8"/>
    <p:sldId id="263" r:id="rId9"/>
    <p:sldId id="264" r:id="rId10"/>
    <p:sldId id="265" r:id="rId11"/>
    <p:sldId id="266" r:id="rId12"/>
    <p:sldId id="268" r:id="rId13"/>
    <p:sldId id="269" r:id="rId14"/>
    <p:sldId id="267" r:id="rId15"/>
    <p:sldId id="270" r:id="rId16"/>
    <p:sldId id="271" r:id="rId17"/>
    <p:sldId id="272" r:id="rId18"/>
    <p:sldId id="273" r:id="rId19"/>
    <p:sldId id="25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CD2EF0-E49A-D249-AEC9-97E2B0FFAC1A}" v="287" dt="2020-02-26T22:30:05.2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63"/>
    <p:restoredTop sz="94544"/>
  </p:normalViewPr>
  <p:slideViewPr>
    <p:cSldViewPr snapToGrid="0" snapToObjects="1">
      <p:cViewPr varScale="1">
        <p:scale>
          <a:sx n="75" d="100"/>
          <a:sy n="75" d="100"/>
        </p:scale>
        <p:origin x="192" y="9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iel Avshalom" userId="ad20b999a1aae67d" providerId="LiveId" clId="{BECD2EF0-E49A-D249-AEC9-97E2B0FFAC1A}"/>
    <pc:docChg chg="undo custSel mod addSld modSld sldOrd">
      <pc:chgData name="Ariel Avshalom" userId="ad20b999a1aae67d" providerId="LiveId" clId="{BECD2EF0-E49A-D249-AEC9-97E2B0FFAC1A}" dt="2020-02-26T22:30:14.119" v="3412" actId="20577"/>
      <pc:docMkLst>
        <pc:docMk/>
      </pc:docMkLst>
      <pc:sldChg chg="ord modTransition">
        <pc:chgData name="Ariel Avshalom" userId="ad20b999a1aae67d" providerId="LiveId" clId="{BECD2EF0-E49A-D249-AEC9-97E2B0FFAC1A}" dt="2020-02-26T18:11:24.718" v="3"/>
        <pc:sldMkLst>
          <pc:docMk/>
          <pc:sldMk cId="154124797" sldId="257"/>
        </pc:sldMkLst>
      </pc:sldChg>
      <pc:sldChg chg="delSp">
        <pc:chgData name="Ariel Avshalom" userId="ad20b999a1aae67d" providerId="LiveId" clId="{BECD2EF0-E49A-D249-AEC9-97E2B0FFAC1A}" dt="2020-02-26T18:11:48.771" v="4" actId="478"/>
        <pc:sldMkLst>
          <pc:docMk/>
          <pc:sldMk cId="927221495" sldId="260"/>
        </pc:sldMkLst>
        <pc:spChg chg="del">
          <ac:chgData name="Ariel Avshalom" userId="ad20b999a1aae67d" providerId="LiveId" clId="{BECD2EF0-E49A-D249-AEC9-97E2B0FFAC1A}" dt="2020-02-26T18:11:48.771" v="4" actId="478"/>
          <ac:spMkLst>
            <pc:docMk/>
            <pc:sldMk cId="927221495" sldId="260"/>
            <ac:spMk id="2" creationId="{8DC93147-4121-F54A-A32F-8994E9545B29}"/>
          </ac:spMkLst>
        </pc:spChg>
      </pc:sldChg>
      <pc:sldChg chg="addSp delSp modSp add mod setBg modAnim setClrOvrMap">
        <pc:chgData name="Ariel Avshalom" userId="ad20b999a1aae67d" providerId="LiveId" clId="{BECD2EF0-E49A-D249-AEC9-97E2B0FFAC1A}" dt="2020-02-26T18:26:33.333" v="377"/>
        <pc:sldMkLst>
          <pc:docMk/>
          <pc:sldMk cId="2407491731" sldId="261"/>
        </pc:sldMkLst>
        <pc:spChg chg="mod">
          <ac:chgData name="Ariel Avshalom" userId="ad20b999a1aae67d" providerId="LiveId" clId="{BECD2EF0-E49A-D249-AEC9-97E2B0FFAC1A}" dt="2020-02-26T18:23:30.788" v="313" actId="26606"/>
          <ac:spMkLst>
            <pc:docMk/>
            <pc:sldMk cId="2407491731" sldId="261"/>
            <ac:spMk id="2" creationId="{38EBC0B6-0150-FB43-A354-DF65298BDFD9}"/>
          </ac:spMkLst>
        </pc:spChg>
        <pc:spChg chg="mod ord">
          <ac:chgData name="Ariel Avshalom" userId="ad20b999a1aae67d" providerId="LiveId" clId="{BECD2EF0-E49A-D249-AEC9-97E2B0FFAC1A}" dt="2020-02-26T18:23:30.788" v="313" actId="26606"/>
          <ac:spMkLst>
            <pc:docMk/>
            <pc:sldMk cId="2407491731" sldId="261"/>
            <ac:spMk id="3" creationId="{C8A89151-8ED8-E74A-8674-F64E0859776B}"/>
          </ac:spMkLst>
        </pc:spChg>
        <pc:spChg chg="add del">
          <ac:chgData name="Ariel Avshalom" userId="ad20b999a1aae67d" providerId="LiveId" clId="{BECD2EF0-E49A-D249-AEC9-97E2B0FFAC1A}" dt="2020-02-26T18:20:34.820" v="304" actId="26606"/>
          <ac:spMkLst>
            <pc:docMk/>
            <pc:sldMk cId="2407491731" sldId="261"/>
            <ac:spMk id="9" creationId="{94C5663A-0CE3-4AEE-B47E-FB68D9EBFE1A}"/>
          </ac:spMkLst>
        </pc:spChg>
        <pc:spChg chg="add">
          <ac:chgData name="Ariel Avshalom" userId="ad20b999a1aae67d" providerId="LiveId" clId="{BECD2EF0-E49A-D249-AEC9-97E2B0FFAC1A}" dt="2020-02-26T18:23:30.788" v="313" actId="26606"/>
          <ac:spMkLst>
            <pc:docMk/>
            <pc:sldMk cId="2407491731" sldId="261"/>
            <ac:spMk id="12" creationId="{85F55C16-BC21-49EF-A4FF-C3155BB93BD3}"/>
          </ac:spMkLst>
        </pc:spChg>
        <pc:spChg chg="add">
          <ac:chgData name="Ariel Avshalom" userId="ad20b999a1aae67d" providerId="LiveId" clId="{BECD2EF0-E49A-D249-AEC9-97E2B0FFAC1A}" dt="2020-02-26T18:23:30.788" v="313" actId="26606"/>
          <ac:spMkLst>
            <pc:docMk/>
            <pc:sldMk cId="2407491731" sldId="261"/>
            <ac:spMk id="14" creationId="{0C5F069E-AFE6-4825-8945-46F2918A5019}"/>
          </ac:spMkLst>
        </pc:spChg>
        <pc:picChg chg="add del mod">
          <ac:chgData name="Ariel Avshalom" userId="ad20b999a1aae67d" providerId="LiveId" clId="{BECD2EF0-E49A-D249-AEC9-97E2B0FFAC1A}" dt="2020-02-26T18:20:51.673" v="305" actId="478"/>
          <ac:picMkLst>
            <pc:docMk/>
            <pc:sldMk cId="2407491731" sldId="261"/>
            <ac:picMk id="4" creationId="{CD25DFA8-E0EF-9649-80B6-620EA0D6592B}"/>
          </ac:picMkLst>
        </pc:picChg>
        <pc:picChg chg="add del">
          <ac:chgData name="Ariel Avshalom" userId="ad20b999a1aae67d" providerId="LiveId" clId="{BECD2EF0-E49A-D249-AEC9-97E2B0FFAC1A}" dt="2020-02-26T18:21:25.155" v="307" actId="478"/>
          <ac:picMkLst>
            <pc:docMk/>
            <pc:sldMk cId="2407491731" sldId="261"/>
            <ac:picMk id="5" creationId="{4C38724F-4A6C-E241-A765-8F668C594B0C}"/>
          </ac:picMkLst>
        </pc:picChg>
        <pc:picChg chg="add mod">
          <ac:chgData name="Ariel Avshalom" userId="ad20b999a1aae67d" providerId="LiveId" clId="{BECD2EF0-E49A-D249-AEC9-97E2B0FFAC1A}" dt="2020-02-26T18:24:23.402" v="319"/>
          <ac:picMkLst>
            <pc:docMk/>
            <pc:sldMk cId="2407491731" sldId="261"/>
            <ac:picMk id="7" creationId="{000CAD4E-4342-FB47-9603-8699FDA96BDE}"/>
          </ac:picMkLst>
        </pc:picChg>
      </pc:sldChg>
      <pc:sldChg chg="addSp delSp modSp add mod setBg">
        <pc:chgData name="Ariel Avshalom" userId="ad20b999a1aae67d" providerId="LiveId" clId="{BECD2EF0-E49A-D249-AEC9-97E2B0FFAC1A}" dt="2020-02-26T18:35:27.451" v="654" actId="20577"/>
        <pc:sldMkLst>
          <pc:docMk/>
          <pc:sldMk cId="489154408" sldId="262"/>
        </pc:sldMkLst>
        <pc:spChg chg="mod">
          <ac:chgData name="Ariel Avshalom" userId="ad20b999a1aae67d" providerId="LiveId" clId="{BECD2EF0-E49A-D249-AEC9-97E2B0FFAC1A}" dt="2020-02-26T18:32:57.466" v="595" actId="26606"/>
          <ac:spMkLst>
            <pc:docMk/>
            <pc:sldMk cId="489154408" sldId="262"/>
            <ac:spMk id="2" creationId="{CC561A56-B903-954C-8F34-E9B82C73D171}"/>
          </ac:spMkLst>
        </pc:spChg>
        <pc:spChg chg="del mod ord">
          <ac:chgData name="Ariel Avshalom" userId="ad20b999a1aae67d" providerId="LiveId" clId="{BECD2EF0-E49A-D249-AEC9-97E2B0FFAC1A}" dt="2020-02-26T18:34:57.043" v="640" actId="478"/>
          <ac:spMkLst>
            <pc:docMk/>
            <pc:sldMk cId="489154408" sldId="262"/>
            <ac:spMk id="3" creationId="{D8906BFB-DF78-B04B-A945-8BDAD1F0614B}"/>
          </ac:spMkLst>
        </pc:spChg>
        <pc:spChg chg="add del mod">
          <ac:chgData name="Ariel Avshalom" userId="ad20b999a1aae67d" providerId="LiveId" clId="{BECD2EF0-E49A-D249-AEC9-97E2B0FFAC1A}" dt="2020-02-26T18:35:01.014" v="641" actId="478"/>
          <ac:spMkLst>
            <pc:docMk/>
            <pc:sldMk cId="489154408" sldId="262"/>
            <ac:spMk id="7" creationId="{4EA79E0C-9382-1442-8D14-C176DD60948D}"/>
          </ac:spMkLst>
        </pc:spChg>
        <pc:spChg chg="add del">
          <ac:chgData name="Ariel Avshalom" userId="ad20b999a1aae67d" providerId="LiveId" clId="{BECD2EF0-E49A-D249-AEC9-97E2B0FFAC1A}" dt="2020-02-26T18:32:57.466" v="595" actId="26606"/>
          <ac:spMkLst>
            <pc:docMk/>
            <pc:sldMk cId="489154408" sldId="262"/>
            <ac:spMk id="9" creationId="{79BB35BC-D5C2-4C8B-A22A-A71E6191913B}"/>
          </ac:spMkLst>
        </pc:spChg>
        <pc:spChg chg="add">
          <ac:chgData name="Ariel Avshalom" userId="ad20b999a1aae67d" providerId="LiveId" clId="{BECD2EF0-E49A-D249-AEC9-97E2B0FFAC1A}" dt="2020-02-26T18:32:57.466" v="595" actId="26606"/>
          <ac:spMkLst>
            <pc:docMk/>
            <pc:sldMk cId="489154408" sldId="262"/>
            <ac:spMk id="14" creationId="{94C5663A-0CE3-4AEE-B47E-FB68D9EBFE1A}"/>
          </ac:spMkLst>
        </pc:spChg>
        <pc:graphicFrameChg chg="add mod">
          <ac:chgData name="Ariel Avshalom" userId="ad20b999a1aae67d" providerId="LiveId" clId="{BECD2EF0-E49A-D249-AEC9-97E2B0FFAC1A}" dt="2020-02-26T18:35:27.451" v="654" actId="20577"/>
          <ac:graphicFrameMkLst>
            <pc:docMk/>
            <pc:sldMk cId="489154408" sldId="262"/>
            <ac:graphicFrameMk id="5" creationId="{1E2C6A90-4869-6D4C-9416-6A01F5D366FC}"/>
          </ac:graphicFrameMkLst>
        </pc:graphicFrameChg>
        <pc:picChg chg="add mod ord">
          <ac:chgData name="Ariel Avshalom" userId="ad20b999a1aae67d" providerId="LiveId" clId="{BECD2EF0-E49A-D249-AEC9-97E2B0FFAC1A}" dt="2020-02-26T18:32:57.466" v="595" actId="26606"/>
          <ac:picMkLst>
            <pc:docMk/>
            <pc:sldMk cId="489154408" sldId="262"/>
            <ac:picMk id="4" creationId="{FC919404-754F-3745-A341-B7888FE71EEB}"/>
          </ac:picMkLst>
        </pc:picChg>
      </pc:sldChg>
      <pc:sldChg chg="addSp modSp add mod setBg setClrOvrMap">
        <pc:chgData name="Ariel Avshalom" userId="ad20b999a1aae67d" providerId="LiveId" clId="{BECD2EF0-E49A-D249-AEC9-97E2B0FFAC1A}" dt="2020-02-26T18:41:00.813" v="1003" actId="20577"/>
        <pc:sldMkLst>
          <pc:docMk/>
          <pc:sldMk cId="1574202120" sldId="263"/>
        </pc:sldMkLst>
        <pc:spChg chg="mod">
          <ac:chgData name="Ariel Avshalom" userId="ad20b999a1aae67d" providerId="LiveId" clId="{BECD2EF0-E49A-D249-AEC9-97E2B0FFAC1A}" dt="2020-02-26T18:39:36.010" v="921" actId="26606"/>
          <ac:spMkLst>
            <pc:docMk/>
            <pc:sldMk cId="1574202120" sldId="263"/>
            <ac:spMk id="2" creationId="{44D2A1DF-42A1-1740-B57B-D695BFD5B424}"/>
          </ac:spMkLst>
        </pc:spChg>
        <pc:spChg chg="mod ord">
          <ac:chgData name="Ariel Avshalom" userId="ad20b999a1aae67d" providerId="LiveId" clId="{BECD2EF0-E49A-D249-AEC9-97E2B0FFAC1A}" dt="2020-02-26T18:41:00.813" v="1003" actId="20577"/>
          <ac:spMkLst>
            <pc:docMk/>
            <pc:sldMk cId="1574202120" sldId="263"/>
            <ac:spMk id="3" creationId="{F38E7DB1-C6CB-D14E-9DCE-A8A4C11FB29A}"/>
          </ac:spMkLst>
        </pc:spChg>
        <pc:spChg chg="add">
          <ac:chgData name="Ariel Avshalom" userId="ad20b999a1aae67d" providerId="LiveId" clId="{BECD2EF0-E49A-D249-AEC9-97E2B0FFAC1A}" dt="2020-02-26T18:39:36.010" v="921" actId="26606"/>
          <ac:spMkLst>
            <pc:docMk/>
            <pc:sldMk cId="1574202120" sldId="263"/>
            <ac:spMk id="9" creationId="{85F55C16-BC21-49EF-A4FF-C3155BB93BD3}"/>
          </ac:spMkLst>
        </pc:spChg>
        <pc:spChg chg="add">
          <ac:chgData name="Ariel Avshalom" userId="ad20b999a1aae67d" providerId="LiveId" clId="{BECD2EF0-E49A-D249-AEC9-97E2B0FFAC1A}" dt="2020-02-26T18:39:36.010" v="921" actId="26606"/>
          <ac:spMkLst>
            <pc:docMk/>
            <pc:sldMk cId="1574202120" sldId="263"/>
            <ac:spMk id="11" creationId="{0C5F069E-AFE6-4825-8945-46F2918A5019}"/>
          </ac:spMkLst>
        </pc:spChg>
        <pc:picChg chg="add mod">
          <ac:chgData name="Ariel Avshalom" userId="ad20b999a1aae67d" providerId="LiveId" clId="{BECD2EF0-E49A-D249-AEC9-97E2B0FFAC1A}" dt="2020-02-26T18:39:36.010" v="921" actId="26606"/>
          <ac:picMkLst>
            <pc:docMk/>
            <pc:sldMk cId="1574202120" sldId="263"/>
            <ac:picMk id="4" creationId="{666CE915-8A77-0146-84C8-9B6538A38E89}"/>
          </ac:picMkLst>
        </pc:picChg>
      </pc:sldChg>
      <pc:sldChg chg="addSp delSp modSp add mod setBg">
        <pc:chgData name="Ariel Avshalom" userId="ad20b999a1aae67d" providerId="LiveId" clId="{BECD2EF0-E49A-D249-AEC9-97E2B0FFAC1A}" dt="2020-02-26T19:24:42.163" v="1710" actId="20577"/>
        <pc:sldMkLst>
          <pc:docMk/>
          <pc:sldMk cId="915178791" sldId="264"/>
        </pc:sldMkLst>
        <pc:spChg chg="mod">
          <ac:chgData name="Ariel Avshalom" userId="ad20b999a1aae67d" providerId="LiveId" clId="{BECD2EF0-E49A-D249-AEC9-97E2B0FFAC1A}" dt="2020-02-26T19:04:46.828" v="1265" actId="26606"/>
          <ac:spMkLst>
            <pc:docMk/>
            <pc:sldMk cId="915178791" sldId="264"/>
            <ac:spMk id="2" creationId="{CEC42673-4773-1948-BBC2-C23EB87B95E0}"/>
          </ac:spMkLst>
        </pc:spChg>
        <pc:spChg chg="del mod">
          <ac:chgData name="Ariel Avshalom" userId="ad20b999a1aae67d" providerId="LiveId" clId="{BECD2EF0-E49A-D249-AEC9-97E2B0FFAC1A}" dt="2020-02-26T19:04:46.828" v="1265" actId="26606"/>
          <ac:spMkLst>
            <pc:docMk/>
            <pc:sldMk cId="915178791" sldId="264"/>
            <ac:spMk id="3" creationId="{620ED47E-32EA-7348-B49C-69FECAD8A0E1}"/>
          </ac:spMkLst>
        </pc:spChg>
        <pc:spChg chg="add">
          <ac:chgData name="Ariel Avshalom" userId="ad20b999a1aae67d" providerId="LiveId" clId="{BECD2EF0-E49A-D249-AEC9-97E2B0FFAC1A}" dt="2020-02-26T19:04:46.828" v="1265" actId="26606"/>
          <ac:spMkLst>
            <pc:docMk/>
            <pc:sldMk cId="915178791" sldId="264"/>
            <ac:spMk id="10" creationId="{92070828-E616-4355-9C8A-A1065032B27D}"/>
          </ac:spMkLst>
        </pc:spChg>
        <pc:spChg chg="add">
          <ac:chgData name="Ariel Avshalom" userId="ad20b999a1aae67d" providerId="LiveId" clId="{BECD2EF0-E49A-D249-AEC9-97E2B0FFAC1A}" dt="2020-02-26T19:04:46.828" v="1265" actId="26606"/>
          <ac:spMkLst>
            <pc:docMk/>
            <pc:sldMk cId="915178791" sldId="264"/>
            <ac:spMk id="12" creationId="{355161C6-1218-4EAF-A9E9-A319CFD760C9}"/>
          </ac:spMkLst>
        </pc:spChg>
        <pc:graphicFrameChg chg="add mod">
          <ac:chgData name="Ariel Avshalom" userId="ad20b999a1aae67d" providerId="LiveId" clId="{BECD2EF0-E49A-D249-AEC9-97E2B0FFAC1A}" dt="2020-02-26T19:24:42.163" v="1710" actId="20577"/>
          <ac:graphicFrameMkLst>
            <pc:docMk/>
            <pc:sldMk cId="915178791" sldId="264"/>
            <ac:graphicFrameMk id="5" creationId="{7FF7B7A6-43DC-4A2D-83C4-B17ED3F557E5}"/>
          </ac:graphicFrameMkLst>
        </pc:graphicFrameChg>
      </pc:sldChg>
      <pc:sldChg chg="addSp delSp modSp add mod setBg">
        <pc:chgData name="Ariel Avshalom" userId="ad20b999a1aae67d" providerId="LiveId" clId="{BECD2EF0-E49A-D249-AEC9-97E2B0FFAC1A}" dt="2020-02-26T19:06:27.118" v="1293" actId="20577"/>
        <pc:sldMkLst>
          <pc:docMk/>
          <pc:sldMk cId="3337757465" sldId="265"/>
        </pc:sldMkLst>
        <pc:spChg chg="mod">
          <ac:chgData name="Ariel Avshalom" userId="ad20b999a1aae67d" providerId="LiveId" clId="{BECD2EF0-E49A-D249-AEC9-97E2B0FFAC1A}" dt="2020-02-26T19:06:27.118" v="1293" actId="20577"/>
          <ac:spMkLst>
            <pc:docMk/>
            <pc:sldMk cId="3337757465" sldId="265"/>
            <ac:spMk id="2" creationId="{A09098A8-E6AE-3445-8C45-F94D0352EE2C}"/>
          </ac:spMkLst>
        </pc:spChg>
        <pc:spChg chg="del">
          <ac:chgData name="Ariel Avshalom" userId="ad20b999a1aae67d" providerId="LiveId" clId="{BECD2EF0-E49A-D249-AEC9-97E2B0FFAC1A}" dt="2020-02-26T19:04:36.620" v="1264"/>
          <ac:spMkLst>
            <pc:docMk/>
            <pc:sldMk cId="3337757465" sldId="265"/>
            <ac:spMk id="3" creationId="{48FFD4B1-1025-E243-9026-E2941D9B1C8A}"/>
          </ac:spMkLst>
        </pc:spChg>
        <pc:spChg chg="add">
          <ac:chgData name="Ariel Avshalom" userId="ad20b999a1aae67d" providerId="LiveId" clId="{BECD2EF0-E49A-D249-AEC9-97E2B0FFAC1A}" dt="2020-02-26T19:05:05.962" v="1266" actId="26606"/>
          <ac:spMkLst>
            <pc:docMk/>
            <pc:sldMk cId="3337757465" sldId="265"/>
            <ac:spMk id="9" creationId="{0D57E7FA-E8FC-45AC-868F-CDC8144939D6}"/>
          </ac:spMkLst>
        </pc:spChg>
        <pc:spChg chg="add">
          <ac:chgData name="Ariel Avshalom" userId="ad20b999a1aae67d" providerId="LiveId" clId="{BECD2EF0-E49A-D249-AEC9-97E2B0FFAC1A}" dt="2020-02-26T19:05:05.962" v="1266" actId="26606"/>
          <ac:spMkLst>
            <pc:docMk/>
            <pc:sldMk cId="3337757465" sldId="265"/>
            <ac:spMk id="11" creationId="{F269BDC9-F5DC-4A16-9583-2F8CE418465E}"/>
          </ac:spMkLst>
        </pc:spChg>
        <pc:picChg chg="add mod">
          <ac:chgData name="Ariel Avshalom" userId="ad20b999a1aae67d" providerId="LiveId" clId="{BECD2EF0-E49A-D249-AEC9-97E2B0FFAC1A}" dt="2020-02-26T19:05:19.017" v="1289" actId="1038"/>
          <ac:picMkLst>
            <pc:docMk/>
            <pc:sldMk cId="3337757465" sldId="265"/>
            <ac:picMk id="4" creationId="{CC0135E4-0A7E-144D-9282-E509D9ED730D}"/>
          </ac:picMkLst>
        </pc:picChg>
      </pc:sldChg>
      <pc:sldChg chg="addSp delSp modSp add mod setBg setClrOvrMap">
        <pc:chgData name="Ariel Avshalom" userId="ad20b999a1aae67d" providerId="LiveId" clId="{BECD2EF0-E49A-D249-AEC9-97E2B0FFAC1A}" dt="2020-02-26T19:10:43.002" v="1645" actId="26606"/>
        <pc:sldMkLst>
          <pc:docMk/>
          <pc:sldMk cId="3098519038" sldId="266"/>
        </pc:sldMkLst>
        <pc:spChg chg="mod">
          <ac:chgData name="Ariel Avshalom" userId="ad20b999a1aae67d" providerId="LiveId" clId="{BECD2EF0-E49A-D249-AEC9-97E2B0FFAC1A}" dt="2020-02-26T19:10:43.002" v="1645" actId="26606"/>
          <ac:spMkLst>
            <pc:docMk/>
            <pc:sldMk cId="3098519038" sldId="266"/>
            <ac:spMk id="2" creationId="{C17EE4B6-2232-7A44-9AD7-AAF13530A3DE}"/>
          </ac:spMkLst>
        </pc:spChg>
        <pc:spChg chg="mod ord">
          <ac:chgData name="Ariel Avshalom" userId="ad20b999a1aae67d" providerId="LiveId" clId="{BECD2EF0-E49A-D249-AEC9-97E2B0FFAC1A}" dt="2020-02-26T19:10:43.002" v="1645" actId="26606"/>
          <ac:spMkLst>
            <pc:docMk/>
            <pc:sldMk cId="3098519038" sldId="266"/>
            <ac:spMk id="3" creationId="{C609188E-5853-C448-8557-5839F87067CF}"/>
          </ac:spMkLst>
        </pc:spChg>
        <pc:spChg chg="add del">
          <ac:chgData name="Ariel Avshalom" userId="ad20b999a1aae67d" providerId="LiveId" clId="{BECD2EF0-E49A-D249-AEC9-97E2B0FFAC1A}" dt="2020-02-26T19:10:42.980" v="1644" actId="26606"/>
          <ac:spMkLst>
            <pc:docMk/>
            <pc:sldMk cId="3098519038" sldId="266"/>
            <ac:spMk id="9" creationId="{AA359C7D-4B45-49B7-B3C2-04217BBCD3ED}"/>
          </ac:spMkLst>
        </pc:spChg>
        <pc:spChg chg="add del">
          <ac:chgData name="Ariel Avshalom" userId="ad20b999a1aae67d" providerId="LiveId" clId="{BECD2EF0-E49A-D249-AEC9-97E2B0FFAC1A}" dt="2020-02-26T19:10:42.980" v="1644" actId="26606"/>
          <ac:spMkLst>
            <pc:docMk/>
            <pc:sldMk cId="3098519038" sldId="266"/>
            <ac:spMk id="11" creationId="{A0DE92DF-4769-4DE9-93FD-EE31271850CA}"/>
          </ac:spMkLst>
        </pc:spChg>
        <pc:spChg chg="add">
          <ac:chgData name="Ariel Avshalom" userId="ad20b999a1aae67d" providerId="LiveId" clId="{BECD2EF0-E49A-D249-AEC9-97E2B0FFAC1A}" dt="2020-02-26T19:10:43.002" v="1645" actId="26606"/>
          <ac:spMkLst>
            <pc:docMk/>
            <pc:sldMk cId="3098519038" sldId="266"/>
            <ac:spMk id="13" creationId="{EA2AEA56-4902-4CC1-A43B-1AC27C88CB90}"/>
          </ac:spMkLst>
        </pc:spChg>
        <pc:spChg chg="add">
          <ac:chgData name="Ariel Avshalom" userId="ad20b999a1aae67d" providerId="LiveId" clId="{BECD2EF0-E49A-D249-AEC9-97E2B0FFAC1A}" dt="2020-02-26T19:10:43.002" v="1645" actId="26606"/>
          <ac:spMkLst>
            <pc:docMk/>
            <pc:sldMk cId="3098519038" sldId="266"/>
            <ac:spMk id="14" creationId="{9720C8A5-6B45-4E4F-BA80-8A14A9F5B35D}"/>
          </ac:spMkLst>
        </pc:spChg>
        <pc:spChg chg="add">
          <ac:chgData name="Ariel Avshalom" userId="ad20b999a1aae67d" providerId="LiveId" clId="{BECD2EF0-E49A-D249-AEC9-97E2B0FFAC1A}" dt="2020-02-26T19:10:43.002" v="1645" actId="26606"/>
          <ac:spMkLst>
            <pc:docMk/>
            <pc:sldMk cId="3098519038" sldId="266"/>
            <ac:spMk id="15" creationId="{C89ECBDA-51E6-4484-8F25-E777102F7D0D}"/>
          </ac:spMkLst>
        </pc:spChg>
        <pc:picChg chg="add mod">
          <ac:chgData name="Ariel Avshalom" userId="ad20b999a1aae67d" providerId="LiveId" clId="{BECD2EF0-E49A-D249-AEC9-97E2B0FFAC1A}" dt="2020-02-26T19:10:43.002" v="1645" actId="26606"/>
          <ac:picMkLst>
            <pc:docMk/>
            <pc:sldMk cId="3098519038" sldId="266"/>
            <ac:picMk id="4" creationId="{549EC7A3-0A12-554C-8682-BF209CF70FD4}"/>
          </ac:picMkLst>
        </pc:picChg>
      </pc:sldChg>
      <pc:sldChg chg="addSp delSp modSp add mod ord setBg setClrOvrMap">
        <pc:chgData name="Ariel Avshalom" userId="ad20b999a1aae67d" providerId="LiveId" clId="{BECD2EF0-E49A-D249-AEC9-97E2B0FFAC1A}" dt="2020-02-26T19:40:00.127" v="2382"/>
        <pc:sldMkLst>
          <pc:docMk/>
          <pc:sldMk cId="1163267174" sldId="267"/>
        </pc:sldMkLst>
        <pc:spChg chg="mod">
          <ac:chgData name="Ariel Avshalom" userId="ad20b999a1aae67d" providerId="LiveId" clId="{BECD2EF0-E49A-D249-AEC9-97E2B0FFAC1A}" dt="2020-02-26T19:27:19.246" v="1815" actId="1036"/>
          <ac:spMkLst>
            <pc:docMk/>
            <pc:sldMk cId="1163267174" sldId="267"/>
            <ac:spMk id="2" creationId="{9209D78B-C085-C64D-8225-1EAB5B35C41B}"/>
          </ac:spMkLst>
        </pc:spChg>
        <pc:spChg chg="del">
          <ac:chgData name="Ariel Avshalom" userId="ad20b999a1aae67d" providerId="LiveId" clId="{BECD2EF0-E49A-D249-AEC9-97E2B0FFAC1A}" dt="2020-02-26T19:26:04.745" v="1799"/>
          <ac:spMkLst>
            <pc:docMk/>
            <pc:sldMk cId="1163267174" sldId="267"/>
            <ac:spMk id="3" creationId="{BBCF5ABB-63C1-3648-BF88-1B9623D99E6B}"/>
          </ac:spMkLst>
        </pc:spChg>
        <pc:spChg chg="add">
          <ac:chgData name="Ariel Avshalom" userId="ad20b999a1aae67d" providerId="LiveId" clId="{BECD2EF0-E49A-D249-AEC9-97E2B0FFAC1A}" dt="2020-02-26T19:26:51.986" v="1805" actId="26606"/>
          <ac:spMkLst>
            <pc:docMk/>
            <pc:sldMk cId="1163267174" sldId="267"/>
            <ac:spMk id="7" creationId="{0D57E7FA-E8FC-45AC-868F-CDC8144939D6}"/>
          </ac:spMkLst>
        </pc:spChg>
        <pc:spChg chg="add">
          <ac:chgData name="Ariel Avshalom" userId="ad20b999a1aae67d" providerId="LiveId" clId="{BECD2EF0-E49A-D249-AEC9-97E2B0FFAC1A}" dt="2020-02-26T19:26:51.986" v="1805" actId="26606"/>
          <ac:spMkLst>
            <pc:docMk/>
            <pc:sldMk cId="1163267174" sldId="267"/>
            <ac:spMk id="8" creationId="{62245F03-66D5-45EC-A0B5-90E656B114D0}"/>
          </ac:spMkLst>
        </pc:spChg>
        <pc:spChg chg="add del">
          <ac:chgData name="Ariel Avshalom" userId="ad20b999a1aae67d" providerId="LiveId" clId="{BECD2EF0-E49A-D249-AEC9-97E2B0FFAC1A}" dt="2020-02-26T19:26:49.335" v="1804" actId="26606"/>
          <ac:spMkLst>
            <pc:docMk/>
            <pc:sldMk cId="1163267174" sldId="267"/>
            <ac:spMk id="10" creationId="{0D57E7FA-E8FC-45AC-868F-CDC8144939D6}"/>
          </ac:spMkLst>
        </pc:spChg>
        <pc:spChg chg="add del">
          <ac:chgData name="Ariel Avshalom" userId="ad20b999a1aae67d" providerId="LiveId" clId="{BECD2EF0-E49A-D249-AEC9-97E2B0FFAC1A}" dt="2020-02-26T19:26:49.335" v="1804" actId="26606"/>
          <ac:spMkLst>
            <pc:docMk/>
            <pc:sldMk cId="1163267174" sldId="267"/>
            <ac:spMk id="12" creationId="{8502C28C-8682-4AB8-9884-11452D827C99}"/>
          </ac:spMkLst>
        </pc:spChg>
        <pc:spChg chg="add del">
          <ac:chgData name="Ariel Avshalom" userId="ad20b999a1aae67d" providerId="LiveId" clId="{BECD2EF0-E49A-D249-AEC9-97E2B0FFAC1A}" dt="2020-02-26T19:26:49.335" v="1804" actId="26606"/>
          <ac:spMkLst>
            <pc:docMk/>
            <pc:sldMk cId="1163267174" sldId="267"/>
            <ac:spMk id="14" creationId="{57F674D0-5816-4E8A-BCEB-6637F2469DA2}"/>
          </ac:spMkLst>
        </pc:spChg>
        <pc:spChg chg="add del">
          <ac:chgData name="Ariel Avshalom" userId="ad20b999a1aae67d" providerId="LiveId" clId="{BECD2EF0-E49A-D249-AEC9-97E2B0FFAC1A}" dt="2020-02-26T19:26:49.335" v="1804" actId="26606"/>
          <ac:spMkLst>
            <pc:docMk/>
            <pc:sldMk cId="1163267174" sldId="267"/>
            <ac:spMk id="16" creationId="{FD78F7CD-9EFB-48CC-80BD-85B57EE4DAE0}"/>
          </ac:spMkLst>
        </pc:spChg>
        <pc:picChg chg="add mod ord">
          <ac:chgData name="Ariel Avshalom" userId="ad20b999a1aae67d" providerId="LiveId" clId="{BECD2EF0-E49A-D249-AEC9-97E2B0FFAC1A}" dt="2020-02-26T19:27:11.511" v="1810" actId="14100"/>
          <ac:picMkLst>
            <pc:docMk/>
            <pc:sldMk cId="1163267174" sldId="267"/>
            <ac:picMk id="4" creationId="{C06DA4B5-453B-5947-84ED-8FA23023CE16}"/>
          </ac:picMkLst>
        </pc:picChg>
        <pc:picChg chg="add mod">
          <ac:chgData name="Ariel Avshalom" userId="ad20b999a1aae67d" providerId="LiveId" clId="{BECD2EF0-E49A-D249-AEC9-97E2B0FFAC1A}" dt="2020-02-26T19:27:14.399" v="1811" actId="14100"/>
          <ac:picMkLst>
            <pc:docMk/>
            <pc:sldMk cId="1163267174" sldId="267"/>
            <ac:picMk id="5" creationId="{6FD296C0-EBA9-6049-800B-B9B0186A9B54}"/>
          </ac:picMkLst>
        </pc:picChg>
      </pc:sldChg>
      <pc:sldChg chg="addSp delSp modSp add mod setBg delAnim modAnim">
        <pc:chgData name="Ariel Avshalom" userId="ad20b999a1aae67d" providerId="LiveId" clId="{BECD2EF0-E49A-D249-AEC9-97E2B0FFAC1A}" dt="2020-02-26T22:24:23.967" v="3226"/>
        <pc:sldMkLst>
          <pc:docMk/>
          <pc:sldMk cId="3471442320" sldId="268"/>
        </pc:sldMkLst>
        <pc:spChg chg="mod">
          <ac:chgData name="Ariel Avshalom" userId="ad20b999a1aae67d" providerId="LiveId" clId="{BECD2EF0-E49A-D249-AEC9-97E2B0FFAC1A}" dt="2020-02-26T22:21:33.111" v="3208" actId="26606"/>
          <ac:spMkLst>
            <pc:docMk/>
            <pc:sldMk cId="3471442320" sldId="268"/>
            <ac:spMk id="2" creationId="{BBED9112-29A9-F543-BFEA-0D218E4C9848}"/>
          </ac:spMkLst>
        </pc:spChg>
        <pc:spChg chg="del mod">
          <ac:chgData name="Ariel Avshalom" userId="ad20b999a1aae67d" providerId="LiveId" clId="{BECD2EF0-E49A-D249-AEC9-97E2B0FFAC1A}" dt="2020-02-26T22:17:40.549" v="3190" actId="26606"/>
          <ac:spMkLst>
            <pc:docMk/>
            <pc:sldMk cId="3471442320" sldId="268"/>
            <ac:spMk id="3" creationId="{ADCB9FC3-B813-0E40-ACAC-752C6DAAE67C}"/>
          </ac:spMkLst>
        </pc:spChg>
        <pc:spChg chg="add del">
          <ac:chgData name="Ariel Avshalom" userId="ad20b999a1aae67d" providerId="LiveId" clId="{BECD2EF0-E49A-D249-AEC9-97E2B0FFAC1A}" dt="2020-02-26T22:21:33.111" v="3208" actId="26606"/>
          <ac:spMkLst>
            <pc:docMk/>
            <pc:sldMk cId="3471442320" sldId="268"/>
            <ac:spMk id="10" creationId="{92070828-E616-4355-9C8A-A1065032B27D}"/>
          </ac:spMkLst>
        </pc:spChg>
        <pc:spChg chg="add del">
          <ac:chgData name="Ariel Avshalom" userId="ad20b999a1aae67d" providerId="LiveId" clId="{BECD2EF0-E49A-D249-AEC9-97E2B0FFAC1A}" dt="2020-02-26T22:21:33.111" v="3208" actId="26606"/>
          <ac:spMkLst>
            <pc:docMk/>
            <pc:sldMk cId="3471442320" sldId="268"/>
            <ac:spMk id="12" creationId="{355161C6-1218-4EAF-A9E9-A319CFD760C9}"/>
          </ac:spMkLst>
        </pc:spChg>
        <pc:spChg chg="add del">
          <ac:chgData name="Ariel Avshalom" userId="ad20b999a1aae67d" providerId="LiveId" clId="{BECD2EF0-E49A-D249-AEC9-97E2B0FFAC1A}" dt="2020-02-26T22:21:14.235" v="3196" actId="26606"/>
          <ac:spMkLst>
            <pc:docMk/>
            <pc:sldMk cId="3471442320" sldId="268"/>
            <ac:spMk id="17" creationId="{79BB35BC-D5C2-4C8B-A22A-A71E6191913B}"/>
          </ac:spMkLst>
        </pc:spChg>
        <pc:spChg chg="add del">
          <ac:chgData name="Ariel Avshalom" userId="ad20b999a1aae67d" providerId="LiveId" clId="{BECD2EF0-E49A-D249-AEC9-97E2B0FFAC1A}" dt="2020-02-26T22:21:15.206" v="3198" actId="26606"/>
          <ac:spMkLst>
            <pc:docMk/>
            <pc:sldMk cId="3471442320" sldId="268"/>
            <ac:spMk id="19" creationId="{79BB35BC-D5C2-4C8B-A22A-A71E6191913B}"/>
          </ac:spMkLst>
        </pc:spChg>
        <pc:spChg chg="add del">
          <ac:chgData name="Ariel Avshalom" userId="ad20b999a1aae67d" providerId="LiveId" clId="{BECD2EF0-E49A-D249-AEC9-97E2B0FFAC1A}" dt="2020-02-26T22:21:18.857" v="3200" actId="26606"/>
          <ac:spMkLst>
            <pc:docMk/>
            <pc:sldMk cId="3471442320" sldId="268"/>
            <ac:spMk id="21" creationId="{79BB35BC-D5C2-4C8B-A22A-A71E6191913B}"/>
          </ac:spMkLst>
        </pc:spChg>
        <pc:spChg chg="add del">
          <ac:chgData name="Ariel Avshalom" userId="ad20b999a1aae67d" providerId="LiveId" clId="{BECD2EF0-E49A-D249-AEC9-97E2B0FFAC1A}" dt="2020-02-26T22:21:19.856" v="3202" actId="26606"/>
          <ac:spMkLst>
            <pc:docMk/>
            <pc:sldMk cId="3471442320" sldId="268"/>
            <ac:spMk id="23" creationId="{79BB35BC-D5C2-4C8B-A22A-A71E6191913B}"/>
          </ac:spMkLst>
        </pc:spChg>
        <pc:spChg chg="add del">
          <ac:chgData name="Ariel Avshalom" userId="ad20b999a1aae67d" providerId="LiveId" clId="{BECD2EF0-E49A-D249-AEC9-97E2B0FFAC1A}" dt="2020-02-26T22:21:25.296" v="3204" actId="26606"/>
          <ac:spMkLst>
            <pc:docMk/>
            <pc:sldMk cId="3471442320" sldId="268"/>
            <ac:spMk id="25" creationId="{79BB35BC-D5C2-4C8B-A22A-A71E6191913B}"/>
          </ac:spMkLst>
        </pc:spChg>
        <pc:spChg chg="add del">
          <ac:chgData name="Ariel Avshalom" userId="ad20b999a1aae67d" providerId="LiveId" clId="{BECD2EF0-E49A-D249-AEC9-97E2B0FFAC1A}" dt="2020-02-26T22:21:27.850" v="3206" actId="26606"/>
          <ac:spMkLst>
            <pc:docMk/>
            <pc:sldMk cId="3471442320" sldId="268"/>
            <ac:spMk id="27" creationId="{79BB35BC-D5C2-4C8B-A22A-A71E6191913B}"/>
          </ac:spMkLst>
        </pc:spChg>
        <pc:spChg chg="add del">
          <ac:chgData name="Ariel Avshalom" userId="ad20b999a1aae67d" providerId="LiveId" clId="{BECD2EF0-E49A-D249-AEC9-97E2B0FFAC1A}" dt="2020-02-26T22:21:33.111" v="3208" actId="26606"/>
          <ac:spMkLst>
            <pc:docMk/>
            <pc:sldMk cId="3471442320" sldId="268"/>
            <ac:spMk id="29" creationId="{79BB35BC-D5C2-4C8B-A22A-A71E6191913B}"/>
          </ac:spMkLst>
        </pc:spChg>
        <pc:graphicFrameChg chg="add mod ord modGraphic">
          <ac:chgData name="Ariel Avshalom" userId="ad20b999a1aae67d" providerId="LiveId" clId="{BECD2EF0-E49A-D249-AEC9-97E2B0FFAC1A}" dt="2020-02-26T22:21:33.111" v="3208" actId="26606"/>
          <ac:graphicFrameMkLst>
            <pc:docMk/>
            <pc:sldMk cId="3471442320" sldId="268"/>
            <ac:graphicFrameMk id="5" creationId="{6054ADBE-9051-407D-A1D2-2B56B1B3F69D}"/>
          </ac:graphicFrameMkLst>
        </pc:graphicFrameChg>
        <pc:picChg chg="add del mod">
          <ac:chgData name="Ariel Avshalom" userId="ad20b999a1aae67d" providerId="LiveId" clId="{BECD2EF0-E49A-D249-AEC9-97E2B0FFAC1A}" dt="2020-02-26T22:23:27.593" v="3213" actId="478"/>
          <ac:picMkLst>
            <pc:docMk/>
            <pc:sldMk cId="3471442320" sldId="268"/>
            <ac:picMk id="4" creationId="{86492B92-0A3B-B84B-8B70-10D60D924130}"/>
          </ac:picMkLst>
        </pc:picChg>
        <pc:picChg chg="add mod">
          <ac:chgData name="Ariel Avshalom" userId="ad20b999a1aae67d" providerId="LiveId" clId="{BECD2EF0-E49A-D249-AEC9-97E2B0FFAC1A}" dt="2020-02-26T22:24:06.929" v="3225" actId="962"/>
          <ac:picMkLst>
            <pc:docMk/>
            <pc:sldMk cId="3471442320" sldId="268"/>
            <ac:picMk id="7" creationId="{B6AC5054-B446-9C43-9635-321455E5D4F1}"/>
          </ac:picMkLst>
        </pc:picChg>
      </pc:sldChg>
      <pc:sldChg chg="addSp delSp modSp add mod setBg">
        <pc:chgData name="Ariel Avshalom" userId="ad20b999a1aae67d" providerId="LiveId" clId="{BECD2EF0-E49A-D249-AEC9-97E2B0FFAC1A}" dt="2020-02-26T19:43:48.092" v="2454" actId="113"/>
        <pc:sldMkLst>
          <pc:docMk/>
          <pc:sldMk cId="219034182" sldId="269"/>
        </pc:sldMkLst>
        <pc:spChg chg="mod">
          <ac:chgData name="Ariel Avshalom" userId="ad20b999a1aae67d" providerId="LiveId" clId="{BECD2EF0-E49A-D249-AEC9-97E2B0FFAC1A}" dt="2020-02-26T19:41:30.005" v="2453" actId="26606"/>
          <ac:spMkLst>
            <pc:docMk/>
            <pc:sldMk cId="219034182" sldId="269"/>
            <ac:spMk id="2" creationId="{70165955-2624-9246-A5BD-3D692917255D}"/>
          </ac:spMkLst>
        </pc:spChg>
        <pc:spChg chg="del mod">
          <ac:chgData name="Ariel Avshalom" userId="ad20b999a1aae67d" providerId="LiveId" clId="{BECD2EF0-E49A-D249-AEC9-97E2B0FFAC1A}" dt="2020-02-26T19:41:30.005" v="2453" actId="26606"/>
          <ac:spMkLst>
            <pc:docMk/>
            <pc:sldMk cId="219034182" sldId="269"/>
            <ac:spMk id="3" creationId="{20F8BB56-2309-6A42-8B84-1C99B9C9C0E2}"/>
          </ac:spMkLst>
        </pc:spChg>
        <pc:spChg chg="add">
          <ac:chgData name="Ariel Avshalom" userId="ad20b999a1aae67d" providerId="LiveId" clId="{BECD2EF0-E49A-D249-AEC9-97E2B0FFAC1A}" dt="2020-02-26T19:41:30.005" v="2453" actId="26606"/>
          <ac:spMkLst>
            <pc:docMk/>
            <pc:sldMk cId="219034182" sldId="269"/>
            <ac:spMk id="10" creationId="{92070828-E616-4355-9C8A-A1065032B27D}"/>
          </ac:spMkLst>
        </pc:spChg>
        <pc:spChg chg="add">
          <ac:chgData name="Ariel Avshalom" userId="ad20b999a1aae67d" providerId="LiveId" clId="{BECD2EF0-E49A-D249-AEC9-97E2B0FFAC1A}" dt="2020-02-26T19:41:30.005" v="2453" actId="26606"/>
          <ac:spMkLst>
            <pc:docMk/>
            <pc:sldMk cId="219034182" sldId="269"/>
            <ac:spMk id="12" creationId="{355161C6-1218-4EAF-A9E9-A319CFD760C9}"/>
          </ac:spMkLst>
        </pc:spChg>
        <pc:graphicFrameChg chg="add mod">
          <ac:chgData name="Ariel Avshalom" userId="ad20b999a1aae67d" providerId="LiveId" clId="{BECD2EF0-E49A-D249-AEC9-97E2B0FFAC1A}" dt="2020-02-26T19:43:48.092" v="2454" actId="113"/>
          <ac:graphicFrameMkLst>
            <pc:docMk/>
            <pc:sldMk cId="219034182" sldId="269"/>
            <ac:graphicFrameMk id="5" creationId="{57D06C1C-C75C-48B7-BE94-23521311BC97}"/>
          </ac:graphicFrameMkLst>
        </pc:graphicFrameChg>
      </pc:sldChg>
      <pc:sldChg chg="addSp delSp modSp add mod setBg">
        <pc:chgData name="Ariel Avshalom" userId="ad20b999a1aae67d" providerId="LiveId" clId="{BECD2EF0-E49A-D249-AEC9-97E2B0FFAC1A}" dt="2020-02-26T22:15:33.937" v="3177" actId="26606"/>
        <pc:sldMkLst>
          <pc:docMk/>
          <pc:sldMk cId="3165708828" sldId="270"/>
        </pc:sldMkLst>
        <pc:spChg chg="mod">
          <ac:chgData name="Ariel Avshalom" userId="ad20b999a1aae67d" providerId="LiveId" clId="{BECD2EF0-E49A-D249-AEC9-97E2B0FFAC1A}" dt="2020-02-26T22:15:33.937" v="3177" actId="26606"/>
          <ac:spMkLst>
            <pc:docMk/>
            <pc:sldMk cId="3165708828" sldId="270"/>
            <ac:spMk id="2" creationId="{4516DF8D-0D4B-BC43-BB66-32157E3F6930}"/>
          </ac:spMkLst>
        </pc:spChg>
        <pc:spChg chg="add del mod">
          <ac:chgData name="Ariel Avshalom" userId="ad20b999a1aae67d" providerId="LiveId" clId="{BECD2EF0-E49A-D249-AEC9-97E2B0FFAC1A}" dt="2020-02-26T22:15:33.937" v="3177" actId="26606"/>
          <ac:spMkLst>
            <pc:docMk/>
            <pc:sldMk cId="3165708828" sldId="270"/>
            <ac:spMk id="3" creationId="{CF4A8309-5688-484C-8683-0EF9A8891144}"/>
          </ac:spMkLst>
        </pc:spChg>
        <pc:spChg chg="add del">
          <ac:chgData name="Ariel Avshalom" userId="ad20b999a1aae67d" providerId="LiveId" clId="{BECD2EF0-E49A-D249-AEC9-97E2B0FFAC1A}" dt="2020-02-26T22:15:32.263" v="3174" actId="26606"/>
          <ac:spMkLst>
            <pc:docMk/>
            <pc:sldMk cId="3165708828" sldId="270"/>
            <ac:spMk id="10" creationId="{DA8886A6-5426-494B-96D8-D962D2BA0818}"/>
          </ac:spMkLst>
        </pc:spChg>
        <pc:spChg chg="add del">
          <ac:chgData name="Ariel Avshalom" userId="ad20b999a1aae67d" providerId="LiveId" clId="{BECD2EF0-E49A-D249-AEC9-97E2B0FFAC1A}" dt="2020-02-26T22:15:32.263" v="3174" actId="26606"/>
          <ac:spMkLst>
            <pc:docMk/>
            <pc:sldMk cId="3165708828" sldId="270"/>
            <ac:spMk id="12" creationId="{AA3ED336-C09E-46E8-9774-B977D15FC5E0}"/>
          </ac:spMkLst>
        </pc:spChg>
        <pc:spChg chg="add del">
          <ac:chgData name="Ariel Avshalom" userId="ad20b999a1aae67d" providerId="LiveId" clId="{BECD2EF0-E49A-D249-AEC9-97E2B0FFAC1A}" dt="2020-02-26T22:15:33.892" v="3176" actId="26606"/>
          <ac:spMkLst>
            <pc:docMk/>
            <pc:sldMk cId="3165708828" sldId="270"/>
            <ac:spMk id="14" creationId="{92070828-E616-4355-9C8A-A1065032B27D}"/>
          </ac:spMkLst>
        </pc:spChg>
        <pc:spChg chg="add del">
          <ac:chgData name="Ariel Avshalom" userId="ad20b999a1aae67d" providerId="LiveId" clId="{BECD2EF0-E49A-D249-AEC9-97E2B0FFAC1A}" dt="2020-02-26T22:15:33.892" v="3176" actId="26606"/>
          <ac:spMkLst>
            <pc:docMk/>
            <pc:sldMk cId="3165708828" sldId="270"/>
            <ac:spMk id="15" creationId="{355161C6-1218-4EAF-A9E9-A319CFD760C9}"/>
          </ac:spMkLst>
        </pc:spChg>
        <pc:spChg chg="add">
          <ac:chgData name="Ariel Avshalom" userId="ad20b999a1aae67d" providerId="LiveId" clId="{BECD2EF0-E49A-D249-AEC9-97E2B0FFAC1A}" dt="2020-02-26T22:15:33.937" v="3177" actId="26606"/>
          <ac:spMkLst>
            <pc:docMk/>
            <pc:sldMk cId="3165708828" sldId="270"/>
            <ac:spMk id="18" creationId="{DA8886A6-5426-494B-96D8-D962D2BA0818}"/>
          </ac:spMkLst>
        </pc:spChg>
        <pc:spChg chg="add">
          <ac:chgData name="Ariel Avshalom" userId="ad20b999a1aae67d" providerId="LiveId" clId="{BECD2EF0-E49A-D249-AEC9-97E2B0FFAC1A}" dt="2020-02-26T22:15:33.937" v="3177" actId="26606"/>
          <ac:spMkLst>
            <pc:docMk/>
            <pc:sldMk cId="3165708828" sldId="270"/>
            <ac:spMk id="19" creationId="{AA3ED336-C09E-46E8-9774-B977D15FC5E0}"/>
          </ac:spMkLst>
        </pc:spChg>
        <pc:graphicFrameChg chg="add del">
          <ac:chgData name="Ariel Avshalom" userId="ad20b999a1aae67d" providerId="LiveId" clId="{BECD2EF0-E49A-D249-AEC9-97E2B0FFAC1A}" dt="2020-02-26T22:15:32.263" v="3174" actId="26606"/>
          <ac:graphicFrameMkLst>
            <pc:docMk/>
            <pc:sldMk cId="3165708828" sldId="270"/>
            <ac:graphicFrameMk id="5" creationId="{0B3EA471-1DCB-4053-9A49-766225430294}"/>
          </ac:graphicFrameMkLst>
        </pc:graphicFrameChg>
        <pc:graphicFrameChg chg="add del">
          <ac:chgData name="Ariel Avshalom" userId="ad20b999a1aae67d" providerId="LiveId" clId="{BECD2EF0-E49A-D249-AEC9-97E2B0FFAC1A}" dt="2020-02-26T22:15:33.892" v="3176" actId="26606"/>
          <ac:graphicFrameMkLst>
            <pc:docMk/>
            <pc:sldMk cId="3165708828" sldId="270"/>
            <ac:graphicFrameMk id="16" creationId="{7CCA9124-2B51-4952-9C6A-D593D08333A4}"/>
          </ac:graphicFrameMkLst>
        </pc:graphicFrameChg>
        <pc:graphicFrameChg chg="add">
          <ac:chgData name="Ariel Avshalom" userId="ad20b999a1aae67d" providerId="LiveId" clId="{BECD2EF0-E49A-D249-AEC9-97E2B0FFAC1A}" dt="2020-02-26T22:15:33.937" v="3177" actId="26606"/>
          <ac:graphicFrameMkLst>
            <pc:docMk/>
            <pc:sldMk cId="3165708828" sldId="270"/>
            <ac:graphicFrameMk id="20" creationId="{0B3EA471-1DCB-4053-9A49-766225430294}"/>
          </ac:graphicFrameMkLst>
        </pc:graphicFrameChg>
      </pc:sldChg>
      <pc:sldChg chg="addSp delSp modSp add mod setBg">
        <pc:chgData name="Ariel Avshalom" userId="ad20b999a1aae67d" providerId="LiveId" clId="{BECD2EF0-E49A-D249-AEC9-97E2B0FFAC1A}" dt="2020-02-26T22:17:15.486" v="3189" actId="403"/>
        <pc:sldMkLst>
          <pc:docMk/>
          <pc:sldMk cId="1905502112" sldId="271"/>
        </pc:sldMkLst>
        <pc:spChg chg="mod">
          <ac:chgData name="Ariel Avshalom" userId="ad20b999a1aae67d" providerId="LiveId" clId="{BECD2EF0-E49A-D249-AEC9-97E2B0FFAC1A}" dt="2020-02-26T22:16:47.998" v="3185" actId="26606"/>
          <ac:spMkLst>
            <pc:docMk/>
            <pc:sldMk cId="1905502112" sldId="271"/>
            <ac:spMk id="2" creationId="{BCA6028B-9B04-4F4C-8AB7-6CBDF3E36874}"/>
          </ac:spMkLst>
        </pc:spChg>
        <pc:spChg chg="mod">
          <ac:chgData name="Ariel Avshalom" userId="ad20b999a1aae67d" providerId="LiveId" clId="{BECD2EF0-E49A-D249-AEC9-97E2B0FFAC1A}" dt="2020-02-26T22:17:15.486" v="3189" actId="403"/>
          <ac:spMkLst>
            <pc:docMk/>
            <pc:sldMk cId="1905502112" sldId="271"/>
            <ac:spMk id="3" creationId="{B7355A70-2BD8-2544-AF8B-9FFAD873F95E}"/>
          </ac:spMkLst>
        </pc:spChg>
        <pc:spChg chg="add del">
          <ac:chgData name="Ariel Avshalom" userId="ad20b999a1aae67d" providerId="LiveId" clId="{BECD2EF0-E49A-D249-AEC9-97E2B0FFAC1A}" dt="2020-02-26T22:16:46.464" v="3182" actId="26606"/>
          <ac:spMkLst>
            <pc:docMk/>
            <pc:sldMk cId="1905502112" sldId="271"/>
            <ac:spMk id="5" creationId="{B20EED73-1494-4E89-869B-E501A02B2408}"/>
          </ac:spMkLst>
        </pc:spChg>
        <pc:spChg chg="add del">
          <ac:chgData name="Ariel Avshalom" userId="ad20b999a1aae67d" providerId="LiveId" clId="{BECD2EF0-E49A-D249-AEC9-97E2B0FFAC1A}" dt="2020-02-26T22:16:46.464" v="3182" actId="26606"/>
          <ac:spMkLst>
            <pc:docMk/>
            <pc:sldMk cId="1905502112" sldId="271"/>
            <ac:spMk id="6" creationId="{E9D7A3A2-205A-4FD7-89D2-24FA8A54EA12}"/>
          </ac:spMkLst>
        </pc:spChg>
        <pc:spChg chg="add del">
          <ac:chgData name="Ariel Avshalom" userId="ad20b999a1aae67d" providerId="LiveId" clId="{BECD2EF0-E49A-D249-AEC9-97E2B0FFAC1A}" dt="2020-02-26T22:16:38.490" v="3180" actId="26606"/>
          <ac:spMkLst>
            <pc:docMk/>
            <pc:sldMk cId="1905502112" sldId="271"/>
            <ac:spMk id="8" creationId="{24B04273-AE2A-4676-98D5-85D0D238C9E3}"/>
          </ac:spMkLst>
        </pc:spChg>
        <pc:spChg chg="add del">
          <ac:chgData name="Ariel Avshalom" userId="ad20b999a1aae67d" providerId="LiveId" clId="{BECD2EF0-E49A-D249-AEC9-97E2B0FFAC1A}" dt="2020-02-26T22:16:38.490" v="3180" actId="26606"/>
          <ac:spMkLst>
            <pc:docMk/>
            <pc:sldMk cId="1905502112" sldId="271"/>
            <ac:spMk id="10" creationId="{98A68847-134F-4AF1-B1C6-332344C9C90D}"/>
          </ac:spMkLst>
        </pc:spChg>
        <pc:spChg chg="add del">
          <ac:chgData name="Ariel Avshalom" userId="ad20b999a1aae67d" providerId="LiveId" clId="{BECD2EF0-E49A-D249-AEC9-97E2B0FFAC1A}" dt="2020-02-26T22:16:46.464" v="3182" actId="26606"/>
          <ac:spMkLst>
            <pc:docMk/>
            <pc:sldMk cId="1905502112" sldId="271"/>
            <ac:spMk id="12" creationId="{C6BFDF0B-6325-416D-926F-7141006DDBD0}"/>
          </ac:spMkLst>
        </pc:spChg>
        <pc:spChg chg="add del">
          <ac:chgData name="Ariel Avshalom" userId="ad20b999a1aae67d" providerId="LiveId" clId="{BECD2EF0-E49A-D249-AEC9-97E2B0FFAC1A}" dt="2020-02-26T22:16:47.975" v="3184" actId="26606"/>
          <ac:spMkLst>
            <pc:docMk/>
            <pc:sldMk cId="1905502112" sldId="271"/>
            <ac:spMk id="14" creationId="{6A8AAC95-3719-4BCD-B710-4160043D9237}"/>
          </ac:spMkLst>
        </pc:spChg>
        <pc:spChg chg="add del">
          <ac:chgData name="Ariel Avshalom" userId="ad20b999a1aae67d" providerId="LiveId" clId="{BECD2EF0-E49A-D249-AEC9-97E2B0FFAC1A}" dt="2020-02-26T22:16:47.975" v="3184" actId="26606"/>
          <ac:spMkLst>
            <pc:docMk/>
            <pc:sldMk cId="1905502112" sldId="271"/>
            <ac:spMk id="15" creationId="{73A6D7BA-50E4-42FE-A0E3-FC42B7EC4372}"/>
          </ac:spMkLst>
        </pc:spChg>
        <pc:spChg chg="add">
          <ac:chgData name="Ariel Avshalom" userId="ad20b999a1aae67d" providerId="LiveId" clId="{BECD2EF0-E49A-D249-AEC9-97E2B0FFAC1A}" dt="2020-02-26T22:16:47.998" v="3185" actId="26606"/>
          <ac:spMkLst>
            <pc:docMk/>
            <pc:sldMk cId="1905502112" sldId="271"/>
            <ac:spMk id="17" creationId="{5DF0A98B-63F0-47BD-9203-AD26B8E336CE}"/>
          </ac:spMkLst>
        </pc:spChg>
        <pc:spChg chg="add">
          <ac:chgData name="Ariel Avshalom" userId="ad20b999a1aae67d" providerId="LiveId" clId="{BECD2EF0-E49A-D249-AEC9-97E2B0FFAC1A}" dt="2020-02-26T22:16:47.998" v="3185" actId="26606"/>
          <ac:spMkLst>
            <pc:docMk/>
            <pc:sldMk cId="1905502112" sldId="271"/>
            <ac:spMk id="18" creationId="{AD3D6B5C-B8B4-4071-9480-DEE5EC781CB9}"/>
          </ac:spMkLst>
        </pc:spChg>
      </pc:sldChg>
      <pc:sldChg chg="addSp delSp modSp add mod setBg">
        <pc:chgData name="Ariel Avshalom" userId="ad20b999a1aae67d" providerId="LiveId" clId="{BECD2EF0-E49A-D249-AEC9-97E2B0FFAC1A}" dt="2020-02-26T22:24:55.598" v="3227" actId="26606"/>
        <pc:sldMkLst>
          <pc:docMk/>
          <pc:sldMk cId="1192059953" sldId="272"/>
        </pc:sldMkLst>
        <pc:spChg chg="mod">
          <ac:chgData name="Ariel Avshalom" userId="ad20b999a1aae67d" providerId="LiveId" clId="{BECD2EF0-E49A-D249-AEC9-97E2B0FFAC1A}" dt="2020-02-26T22:24:55.598" v="3227" actId="26606"/>
          <ac:spMkLst>
            <pc:docMk/>
            <pc:sldMk cId="1192059953" sldId="272"/>
            <ac:spMk id="2" creationId="{863D9928-B539-9E49-9EA8-C81849A95709}"/>
          </ac:spMkLst>
        </pc:spChg>
        <pc:spChg chg="del mod">
          <ac:chgData name="Ariel Avshalom" userId="ad20b999a1aae67d" providerId="LiveId" clId="{BECD2EF0-E49A-D249-AEC9-97E2B0FFAC1A}" dt="2020-02-26T22:24:55.598" v="3227" actId="26606"/>
          <ac:spMkLst>
            <pc:docMk/>
            <pc:sldMk cId="1192059953" sldId="272"/>
            <ac:spMk id="3" creationId="{723214A9-674D-B448-8A66-7B91A5CC986D}"/>
          </ac:spMkLst>
        </pc:spChg>
        <pc:spChg chg="add">
          <ac:chgData name="Ariel Avshalom" userId="ad20b999a1aae67d" providerId="LiveId" clId="{BECD2EF0-E49A-D249-AEC9-97E2B0FFAC1A}" dt="2020-02-26T22:24:55.598" v="3227" actId="26606"/>
          <ac:spMkLst>
            <pc:docMk/>
            <pc:sldMk cId="1192059953" sldId="272"/>
            <ac:spMk id="10" creationId="{DA8886A6-5426-494B-96D8-D962D2BA0818}"/>
          </ac:spMkLst>
        </pc:spChg>
        <pc:spChg chg="add">
          <ac:chgData name="Ariel Avshalom" userId="ad20b999a1aae67d" providerId="LiveId" clId="{BECD2EF0-E49A-D249-AEC9-97E2B0FFAC1A}" dt="2020-02-26T22:24:55.598" v="3227" actId="26606"/>
          <ac:spMkLst>
            <pc:docMk/>
            <pc:sldMk cId="1192059953" sldId="272"/>
            <ac:spMk id="12" creationId="{AA3ED336-C09E-46E8-9774-B977D15FC5E0}"/>
          </ac:spMkLst>
        </pc:spChg>
        <pc:graphicFrameChg chg="add">
          <ac:chgData name="Ariel Avshalom" userId="ad20b999a1aae67d" providerId="LiveId" clId="{BECD2EF0-E49A-D249-AEC9-97E2B0FFAC1A}" dt="2020-02-26T22:24:55.598" v="3227" actId="26606"/>
          <ac:graphicFrameMkLst>
            <pc:docMk/>
            <pc:sldMk cId="1192059953" sldId="272"/>
            <ac:graphicFrameMk id="5" creationId="{7A0BDB83-0981-4DF8-B230-A16D4C304BDD}"/>
          </ac:graphicFrameMkLst>
        </pc:graphicFrameChg>
      </pc:sldChg>
      <pc:sldChg chg="addSp delSp modSp add">
        <pc:chgData name="Ariel Avshalom" userId="ad20b999a1aae67d" providerId="LiveId" clId="{BECD2EF0-E49A-D249-AEC9-97E2B0FFAC1A}" dt="2020-02-26T22:30:14.119" v="3412" actId="20577"/>
        <pc:sldMkLst>
          <pc:docMk/>
          <pc:sldMk cId="2958142659" sldId="273"/>
        </pc:sldMkLst>
        <pc:spChg chg="mod">
          <ac:chgData name="Ariel Avshalom" userId="ad20b999a1aae67d" providerId="LiveId" clId="{BECD2EF0-E49A-D249-AEC9-97E2B0FFAC1A}" dt="2020-02-26T19:53:23.417" v="3000" actId="20577"/>
          <ac:spMkLst>
            <pc:docMk/>
            <pc:sldMk cId="2958142659" sldId="273"/>
            <ac:spMk id="2" creationId="{6CE433D8-1C61-1648-AEBB-94BD9E03F270}"/>
          </ac:spMkLst>
        </pc:spChg>
        <pc:spChg chg="mod">
          <ac:chgData name="Ariel Avshalom" userId="ad20b999a1aae67d" providerId="LiveId" clId="{BECD2EF0-E49A-D249-AEC9-97E2B0FFAC1A}" dt="2020-02-26T22:27:44.307" v="3370" actId="20577"/>
          <ac:spMkLst>
            <pc:docMk/>
            <pc:sldMk cId="2958142659" sldId="273"/>
            <ac:spMk id="3" creationId="{97FC9D5E-ED93-DE48-8620-5B9D704D9D37}"/>
          </ac:spMkLst>
        </pc:spChg>
        <pc:spChg chg="add mod">
          <ac:chgData name="Ariel Avshalom" userId="ad20b999a1aae67d" providerId="LiveId" clId="{BECD2EF0-E49A-D249-AEC9-97E2B0FFAC1A}" dt="2020-02-26T22:28:58.722" v="3398" actId="1038"/>
          <ac:spMkLst>
            <pc:docMk/>
            <pc:sldMk cId="2958142659" sldId="273"/>
            <ac:spMk id="8" creationId="{807F572D-0E08-444E-B5A6-647318C2419B}"/>
          </ac:spMkLst>
        </pc:spChg>
        <pc:spChg chg="add mod">
          <ac:chgData name="Ariel Avshalom" userId="ad20b999a1aae67d" providerId="LiveId" clId="{BECD2EF0-E49A-D249-AEC9-97E2B0FFAC1A}" dt="2020-02-26T22:30:14.119" v="3412" actId="20577"/>
          <ac:spMkLst>
            <pc:docMk/>
            <pc:sldMk cId="2958142659" sldId="273"/>
            <ac:spMk id="15" creationId="{DA05F6AE-384B-0240-82FE-8B3FFD98C6DC}"/>
          </ac:spMkLst>
        </pc:spChg>
        <pc:cxnChg chg="add mod">
          <ac:chgData name="Ariel Avshalom" userId="ad20b999a1aae67d" providerId="LiveId" clId="{BECD2EF0-E49A-D249-AEC9-97E2B0FFAC1A}" dt="2020-02-26T22:28:33.693" v="3379" actId="13822"/>
          <ac:cxnSpMkLst>
            <pc:docMk/>
            <pc:sldMk cId="2958142659" sldId="273"/>
            <ac:cxnSpMk id="5" creationId="{7FF42341-BC99-BA46-BEDD-09152E2F4871}"/>
          </ac:cxnSpMkLst>
        </pc:cxnChg>
        <pc:cxnChg chg="add del mod">
          <ac:chgData name="Ariel Avshalom" userId="ad20b999a1aae67d" providerId="LiveId" clId="{BECD2EF0-E49A-D249-AEC9-97E2B0FFAC1A}" dt="2020-02-26T22:29:23.170" v="3400" actId="11529"/>
          <ac:cxnSpMkLst>
            <pc:docMk/>
            <pc:sldMk cId="2958142659" sldId="273"/>
            <ac:cxnSpMk id="10" creationId="{2D083C75-A9B7-7841-910F-7277467B8B2E}"/>
          </ac:cxnSpMkLst>
        </pc:cxnChg>
        <pc:cxnChg chg="add mod">
          <ac:chgData name="Ariel Avshalom" userId="ad20b999a1aae67d" providerId="LiveId" clId="{BECD2EF0-E49A-D249-AEC9-97E2B0FFAC1A}" dt="2020-02-26T22:29:59.849" v="3407" actId="14100"/>
          <ac:cxnSpMkLst>
            <pc:docMk/>
            <pc:sldMk cId="2958142659" sldId="273"/>
            <ac:cxnSpMk id="11" creationId="{422770CD-C368-7046-A621-545603F2DA1E}"/>
          </ac:cxnSpMkLst>
        </pc:cxnChg>
      </pc:sldChg>
    </pc:docChg>
  </pc:docChgLst>
</pc:chgInfo>
</file>

<file path=ppt/diagrams/_rels/data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74D7BF-59E0-4A72-936B-8A05575DE985}"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13ED6E35-DD5D-432C-8D1D-E9DDDC13C67F}">
      <dgm:prSet/>
      <dgm:spPr/>
      <dgm:t>
        <a:bodyPr/>
        <a:lstStyle/>
        <a:p>
          <a:r>
            <a:rPr lang="en-US" dirty="0"/>
            <a:t>Traditionally, mathematics was created to understand concepts like numbers, magnitude (size) and form</a:t>
          </a:r>
        </a:p>
      </dgm:t>
    </dgm:pt>
    <dgm:pt modelId="{1F81FF23-16A0-4725-8B0A-117A1FBFBEB1}" type="parTrans" cxnId="{1982F1E3-B541-4E3F-AEDB-9FBA000A9924}">
      <dgm:prSet/>
      <dgm:spPr/>
      <dgm:t>
        <a:bodyPr/>
        <a:lstStyle/>
        <a:p>
          <a:endParaRPr lang="en-US"/>
        </a:p>
      </dgm:t>
    </dgm:pt>
    <dgm:pt modelId="{DCF9CDD9-4C8B-40E8-99D3-71D23C88462D}" type="sibTrans" cxnId="{1982F1E3-B541-4E3F-AEDB-9FBA000A9924}">
      <dgm:prSet/>
      <dgm:spPr/>
      <dgm:t>
        <a:bodyPr/>
        <a:lstStyle/>
        <a:p>
          <a:endParaRPr lang="en-US"/>
        </a:p>
      </dgm:t>
    </dgm:pt>
    <dgm:pt modelId="{36B12872-69F4-DE41-8191-1AA21D64A723}">
      <dgm:prSet/>
      <dgm:spPr/>
      <dgm:t>
        <a:bodyPr/>
        <a:lstStyle/>
        <a:p>
          <a:r>
            <a:rPr lang="en-US"/>
            <a:t>The great thinkers of the classical era were able to explain and even demonstrate the validity of various natural phenomena in nature</a:t>
          </a:r>
          <a:endParaRPr lang="en-US" dirty="0"/>
        </a:p>
      </dgm:t>
    </dgm:pt>
    <dgm:pt modelId="{14F41F91-773A-F541-B1F2-EEF8FB5D68D9}" type="parTrans" cxnId="{CD05B917-6B1E-5E42-A63F-E09C16D1A91D}">
      <dgm:prSet/>
      <dgm:spPr/>
      <dgm:t>
        <a:bodyPr/>
        <a:lstStyle/>
        <a:p>
          <a:endParaRPr lang="en-US"/>
        </a:p>
      </dgm:t>
    </dgm:pt>
    <dgm:pt modelId="{71E5E5F3-716A-9F49-B1A6-4FFD89F53C29}" type="sibTrans" cxnId="{CD05B917-6B1E-5E42-A63F-E09C16D1A91D}">
      <dgm:prSet/>
      <dgm:spPr/>
    </dgm:pt>
    <dgm:pt modelId="{5812F1D1-5A85-0244-B8A7-2E0A90A37C7D}" type="pres">
      <dgm:prSet presAssocID="{F974D7BF-59E0-4A72-936B-8A05575DE985}" presName="linear" presStyleCnt="0">
        <dgm:presLayoutVars>
          <dgm:animLvl val="lvl"/>
          <dgm:resizeHandles val="exact"/>
        </dgm:presLayoutVars>
      </dgm:prSet>
      <dgm:spPr/>
    </dgm:pt>
    <dgm:pt modelId="{87AD309A-BC3B-574E-9889-845832891D6D}" type="pres">
      <dgm:prSet presAssocID="{13ED6E35-DD5D-432C-8D1D-E9DDDC13C67F}" presName="parentText" presStyleLbl="node1" presStyleIdx="0" presStyleCnt="2">
        <dgm:presLayoutVars>
          <dgm:chMax val="0"/>
          <dgm:bulletEnabled val="1"/>
        </dgm:presLayoutVars>
      </dgm:prSet>
      <dgm:spPr/>
    </dgm:pt>
    <dgm:pt modelId="{280BA7DD-5A02-3045-A0AE-1EB3F5A4665C}" type="pres">
      <dgm:prSet presAssocID="{DCF9CDD9-4C8B-40E8-99D3-71D23C88462D}" presName="spacer" presStyleCnt="0"/>
      <dgm:spPr/>
    </dgm:pt>
    <dgm:pt modelId="{648D6C6A-66A9-E048-B614-DEDFD917A15D}" type="pres">
      <dgm:prSet presAssocID="{36B12872-69F4-DE41-8191-1AA21D64A723}" presName="parentText" presStyleLbl="node1" presStyleIdx="1" presStyleCnt="2">
        <dgm:presLayoutVars>
          <dgm:chMax val="0"/>
          <dgm:bulletEnabled val="1"/>
        </dgm:presLayoutVars>
      </dgm:prSet>
      <dgm:spPr/>
    </dgm:pt>
  </dgm:ptLst>
  <dgm:cxnLst>
    <dgm:cxn modelId="{FFEEA602-0AFE-694D-863D-58268C0EC6C2}" type="presOf" srcId="{36B12872-69F4-DE41-8191-1AA21D64A723}" destId="{648D6C6A-66A9-E048-B614-DEDFD917A15D}" srcOrd="0" destOrd="0" presId="urn:microsoft.com/office/officeart/2005/8/layout/vList2"/>
    <dgm:cxn modelId="{CD05B917-6B1E-5E42-A63F-E09C16D1A91D}" srcId="{F974D7BF-59E0-4A72-936B-8A05575DE985}" destId="{36B12872-69F4-DE41-8191-1AA21D64A723}" srcOrd="1" destOrd="0" parTransId="{14F41F91-773A-F541-B1F2-EEF8FB5D68D9}" sibTransId="{71E5E5F3-716A-9F49-B1A6-4FFD89F53C29}"/>
    <dgm:cxn modelId="{0A6B19BE-6D1D-2243-8DD5-AB3690AC4F38}" type="presOf" srcId="{13ED6E35-DD5D-432C-8D1D-E9DDDC13C67F}" destId="{87AD309A-BC3B-574E-9889-845832891D6D}" srcOrd="0" destOrd="0" presId="urn:microsoft.com/office/officeart/2005/8/layout/vList2"/>
    <dgm:cxn modelId="{1982F1E3-B541-4E3F-AEDB-9FBA000A9924}" srcId="{F974D7BF-59E0-4A72-936B-8A05575DE985}" destId="{13ED6E35-DD5D-432C-8D1D-E9DDDC13C67F}" srcOrd="0" destOrd="0" parTransId="{1F81FF23-16A0-4725-8B0A-117A1FBFBEB1}" sibTransId="{DCF9CDD9-4C8B-40E8-99D3-71D23C88462D}"/>
    <dgm:cxn modelId="{DCFB88F9-2370-D44A-A3DD-CD09E1160EBA}" type="presOf" srcId="{F974D7BF-59E0-4A72-936B-8A05575DE985}" destId="{5812F1D1-5A85-0244-B8A7-2E0A90A37C7D}" srcOrd="0" destOrd="0" presId="urn:microsoft.com/office/officeart/2005/8/layout/vList2"/>
    <dgm:cxn modelId="{8B668A2A-DA8A-3B4F-BFCC-448FF30B69EC}" type="presParOf" srcId="{5812F1D1-5A85-0244-B8A7-2E0A90A37C7D}" destId="{87AD309A-BC3B-574E-9889-845832891D6D}" srcOrd="0" destOrd="0" presId="urn:microsoft.com/office/officeart/2005/8/layout/vList2"/>
    <dgm:cxn modelId="{A37F6184-3FD5-684B-A352-F269719B08B3}" type="presParOf" srcId="{5812F1D1-5A85-0244-B8A7-2E0A90A37C7D}" destId="{280BA7DD-5A02-3045-A0AE-1EB3F5A4665C}" srcOrd="1" destOrd="0" presId="urn:microsoft.com/office/officeart/2005/8/layout/vList2"/>
    <dgm:cxn modelId="{A06103E9-8863-C54D-A4AC-DA5044799AC8}" type="presParOf" srcId="{5812F1D1-5A85-0244-B8A7-2E0A90A37C7D}" destId="{648D6C6A-66A9-E048-B614-DEDFD917A15D}"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974D7BF-59E0-4A72-936B-8A05575DE985}"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13ED6E35-DD5D-432C-8D1D-E9DDDC13C67F}">
      <dgm:prSet/>
      <dgm:spPr/>
      <dgm:t>
        <a:bodyPr/>
        <a:lstStyle/>
        <a:p>
          <a:r>
            <a:rPr lang="en-US" dirty="0"/>
            <a:t>Traditionally, mathematics was created to understand concepts like numbers, magnitude (size) and form</a:t>
          </a:r>
        </a:p>
      </dgm:t>
    </dgm:pt>
    <dgm:pt modelId="{1F81FF23-16A0-4725-8B0A-117A1FBFBEB1}" type="parTrans" cxnId="{1982F1E3-B541-4E3F-AEDB-9FBA000A9924}">
      <dgm:prSet/>
      <dgm:spPr/>
      <dgm:t>
        <a:bodyPr/>
        <a:lstStyle/>
        <a:p>
          <a:endParaRPr lang="en-US"/>
        </a:p>
      </dgm:t>
    </dgm:pt>
    <dgm:pt modelId="{DCF9CDD9-4C8B-40E8-99D3-71D23C88462D}" type="sibTrans" cxnId="{1982F1E3-B541-4E3F-AEDB-9FBA000A9924}">
      <dgm:prSet/>
      <dgm:spPr/>
      <dgm:t>
        <a:bodyPr/>
        <a:lstStyle/>
        <a:p>
          <a:endParaRPr lang="en-US"/>
        </a:p>
      </dgm:t>
    </dgm:pt>
    <dgm:pt modelId="{92D7AE56-8AB4-4885-9012-C3EC2A71F5DD}">
      <dgm:prSet/>
      <dgm:spPr/>
      <dgm:t>
        <a:bodyPr/>
        <a:lstStyle/>
        <a:p>
          <a:r>
            <a:rPr lang="en-US"/>
            <a:t>The great thinkers of the classical era were able to explain and even demonstrate the validity of various natural phenomena in nature, but they couldn’t rigorously define the truth of most of their observations</a:t>
          </a:r>
        </a:p>
      </dgm:t>
    </dgm:pt>
    <dgm:pt modelId="{E92DD955-7156-499B-8EEA-4526D4C4DEC2}" type="parTrans" cxnId="{DC2F6397-AE46-4931-B63F-61637B50D68A}">
      <dgm:prSet/>
      <dgm:spPr/>
      <dgm:t>
        <a:bodyPr/>
        <a:lstStyle/>
        <a:p>
          <a:endParaRPr lang="en-US"/>
        </a:p>
      </dgm:t>
    </dgm:pt>
    <dgm:pt modelId="{E3216ACF-8D8F-4989-A69C-A70172495783}" type="sibTrans" cxnId="{DC2F6397-AE46-4931-B63F-61637B50D68A}">
      <dgm:prSet/>
      <dgm:spPr/>
      <dgm:t>
        <a:bodyPr/>
        <a:lstStyle/>
        <a:p>
          <a:endParaRPr lang="en-US"/>
        </a:p>
      </dgm:t>
    </dgm:pt>
    <dgm:pt modelId="{F2CB2480-A9B6-4CF2-8C46-5967CA8CAFC2}">
      <dgm:prSet/>
      <dgm:spPr/>
      <dgm:t>
        <a:bodyPr/>
        <a:lstStyle/>
        <a:p>
          <a:r>
            <a:rPr lang="en-US" dirty="0"/>
            <a:t>That’s where proofs come in…discovering a rigorous way to show that an idea is true or false</a:t>
          </a:r>
        </a:p>
      </dgm:t>
    </dgm:pt>
    <dgm:pt modelId="{FC9F3196-E506-47A3-8795-CC46E91C76E3}" type="parTrans" cxnId="{81B7BBE6-158A-4A81-8E5D-30528C6CA0EB}">
      <dgm:prSet/>
      <dgm:spPr/>
      <dgm:t>
        <a:bodyPr/>
        <a:lstStyle/>
        <a:p>
          <a:endParaRPr lang="en-US"/>
        </a:p>
      </dgm:t>
    </dgm:pt>
    <dgm:pt modelId="{005218D3-F01D-4D6B-8B23-7FC8310A5A25}" type="sibTrans" cxnId="{81B7BBE6-158A-4A81-8E5D-30528C6CA0EB}">
      <dgm:prSet/>
      <dgm:spPr/>
      <dgm:t>
        <a:bodyPr/>
        <a:lstStyle/>
        <a:p>
          <a:endParaRPr lang="en-US"/>
        </a:p>
      </dgm:t>
    </dgm:pt>
    <dgm:pt modelId="{FC2A4454-7357-C144-9684-7986092BC6AA}" type="pres">
      <dgm:prSet presAssocID="{F974D7BF-59E0-4A72-936B-8A05575DE985}" presName="outerComposite" presStyleCnt="0">
        <dgm:presLayoutVars>
          <dgm:chMax val="5"/>
          <dgm:dir/>
          <dgm:resizeHandles val="exact"/>
        </dgm:presLayoutVars>
      </dgm:prSet>
      <dgm:spPr/>
    </dgm:pt>
    <dgm:pt modelId="{8878DDAE-4EA1-C246-B879-BE733D638FB7}" type="pres">
      <dgm:prSet presAssocID="{F974D7BF-59E0-4A72-936B-8A05575DE985}" presName="dummyMaxCanvas" presStyleCnt="0">
        <dgm:presLayoutVars/>
      </dgm:prSet>
      <dgm:spPr/>
    </dgm:pt>
    <dgm:pt modelId="{3753339D-66F4-294A-A891-16EEE8717C80}" type="pres">
      <dgm:prSet presAssocID="{F974D7BF-59E0-4A72-936B-8A05575DE985}" presName="ThreeNodes_1" presStyleLbl="node1" presStyleIdx="0" presStyleCnt="3">
        <dgm:presLayoutVars>
          <dgm:bulletEnabled val="1"/>
        </dgm:presLayoutVars>
      </dgm:prSet>
      <dgm:spPr/>
    </dgm:pt>
    <dgm:pt modelId="{62BA5C68-D435-BC4C-910A-25B316EDA137}" type="pres">
      <dgm:prSet presAssocID="{F974D7BF-59E0-4A72-936B-8A05575DE985}" presName="ThreeNodes_2" presStyleLbl="node1" presStyleIdx="1" presStyleCnt="3">
        <dgm:presLayoutVars>
          <dgm:bulletEnabled val="1"/>
        </dgm:presLayoutVars>
      </dgm:prSet>
      <dgm:spPr/>
    </dgm:pt>
    <dgm:pt modelId="{0706AEB1-DA6C-2046-BA3F-5BE60F0F3554}" type="pres">
      <dgm:prSet presAssocID="{F974D7BF-59E0-4A72-936B-8A05575DE985}" presName="ThreeNodes_3" presStyleLbl="node1" presStyleIdx="2" presStyleCnt="3">
        <dgm:presLayoutVars>
          <dgm:bulletEnabled val="1"/>
        </dgm:presLayoutVars>
      </dgm:prSet>
      <dgm:spPr/>
    </dgm:pt>
    <dgm:pt modelId="{3ED2288E-A64C-7E46-91F2-069ADD458BDB}" type="pres">
      <dgm:prSet presAssocID="{F974D7BF-59E0-4A72-936B-8A05575DE985}" presName="ThreeConn_1-2" presStyleLbl="fgAccFollowNode1" presStyleIdx="0" presStyleCnt="2">
        <dgm:presLayoutVars>
          <dgm:bulletEnabled val="1"/>
        </dgm:presLayoutVars>
      </dgm:prSet>
      <dgm:spPr/>
    </dgm:pt>
    <dgm:pt modelId="{13897247-1B8B-6041-A3A4-01B730CDD476}" type="pres">
      <dgm:prSet presAssocID="{F974D7BF-59E0-4A72-936B-8A05575DE985}" presName="ThreeConn_2-3" presStyleLbl="fgAccFollowNode1" presStyleIdx="1" presStyleCnt="2">
        <dgm:presLayoutVars>
          <dgm:bulletEnabled val="1"/>
        </dgm:presLayoutVars>
      </dgm:prSet>
      <dgm:spPr/>
    </dgm:pt>
    <dgm:pt modelId="{539C49D1-5FB7-0D4F-A144-6FA29056A652}" type="pres">
      <dgm:prSet presAssocID="{F974D7BF-59E0-4A72-936B-8A05575DE985}" presName="ThreeNodes_1_text" presStyleLbl="node1" presStyleIdx="2" presStyleCnt="3">
        <dgm:presLayoutVars>
          <dgm:bulletEnabled val="1"/>
        </dgm:presLayoutVars>
      </dgm:prSet>
      <dgm:spPr/>
    </dgm:pt>
    <dgm:pt modelId="{22F8F1D3-2B03-CC4E-AB92-D1D73FF47000}" type="pres">
      <dgm:prSet presAssocID="{F974D7BF-59E0-4A72-936B-8A05575DE985}" presName="ThreeNodes_2_text" presStyleLbl="node1" presStyleIdx="2" presStyleCnt="3">
        <dgm:presLayoutVars>
          <dgm:bulletEnabled val="1"/>
        </dgm:presLayoutVars>
      </dgm:prSet>
      <dgm:spPr/>
    </dgm:pt>
    <dgm:pt modelId="{0BE35A73-0206-7241-A216-1E6828E11726}" type="pres">
      <dgm:prSet presAssocID="{F974D7BF-59E0-4A72-936B-8A05575DE985}" presName="ThreeNodes_3_text" presStyleLbl="node1" presStyleIdx="2" presStyleCnt="3">
        <dgm:presLayoutVars>
          <dgm:bulletEnabled val="1"/>
        </dgm:presLayoutVars>
      </dgm:prSet>
      <dgm:spPr/>
    </dgm:pt>
  </dgm:ptLst>
  <dgm:cxnLst>
    <dgm:cxn modelId="{02DF0919-7D79-B44A-AEC0-B51292470452}" type="presOf" srcId="{DCF9CDD9-4C8B-40E8-99D3-71D23C88462D}" destId="{3ED2288E-A64C-7E46-91F2-069ADD458BDB}" srcOrd="0" destOrd="0" presId="urn:microsoft.com/office/officeart/2005/8/layout/vProcess5"/>
    <dgm:cxn modelId="{10436322-73FA-2E46-9E09-79E484C756D0}" type="presOf" srcId="{13ED6E35-DD5D-432C-8D1D-E9DDDC13C67F}" destId="{539C49D1-5FB7-0D4F-A144-6FA29056A652}" srcOrd="1" destOrd="0" presId="urn:microsoft.com/office/officeart/2005/8/layout/vProcess5"/>
    <dgm:cxn modelId="{7EBC0E28-10E4-6243-B90A-67CA122F35C6}" type="presOf" srcId="{92D7AE56-8AB4-4885-9012-C3EC2A71F5DD}" destId="{22F8F1D3-2B03-CC4E-AB92-D1D73FF47000}" srcOrd="1" destOrd="0" presId="urn:microsoft.com/office/officeart/2005/8/layout/vProcess5"/>
    <dgm:cxn modelId="{E507564A-A11A-5B4D-9861-C3EB911E7D64}" type="presOf" srcId="{92D7AE56-8AB4-4885-9012-C3EC2A71F5DD}" destId="{62BA5C68-D435-BC4C-910A-25B316EDA137}" srcOrd="0" destOrd="0" presId="urn:microsoft.com/office/officeart/2005/8/layout/vProcess5"/>
    <dgm:cxn modelId="{E6BB2792-9FC3-4641-A820-456CDEEC2B9E}" type="presOf" srcId="{13ED6E35-DD5D-432C-8D1D-E9DDDC13C67F}" destId="{3753339D-66F4-294A-A891-16EEE8717C80}" srcOrd="0" destOrd="0" presId="urn:microsoft.com/office/officeart/2005/8/layout/vProcess5"/>
    <dgm:cxn modelId="{7D168896-6106-7B44-8618-45E708F7CD90}" type="presOf" srcId="{F2CB2480-A9B6-4CF2-8C46-5967CA8CAFC2}" destId="{0BE35A73-0206-7241-A216-1E6828E11726}" srcOrd="1" destOrd="0" presId="urn:microsoft.com/office/officeart/2005/8/layout/vProcess5"/>
    <dgm:cxn modelId="{DC2F6397-AE46-4931-B63F-61637B50D68A}" srcId="{F974D7BF-59E0-4A72-936B-8A05575DE985}" destId="{92D7AE56-8AB4-4885-9012-C3EC2A71F5DD}" srcOrd="1" destOrd="0" parTransId="{E92DD955-7156-499B-8EEA-4526D4C4DEC2}" sibTransId="{E3216ACF-8D8F-4989-A69C-A70172495783}"/>
    <dgm:cxn modelId="{E68B5BAD-DD44-1543-A591-84156634376B}" type="presOf" srcId="{F974D7BF-59E0-4A72-936B-8A05575DE985}" destId="{FC2A4454-7357-C144-9684-7986092BC6AA}" srcOrd="0" destOrd="0" presId="urn:microsoft.com/office/officeart/2005/8/layout/vProcess5"/>
    <dgm:cxn modelId="{913634B6-662B-4942-8087-B95564F7B559}" type="presOf" srcId="{F2CB2480-A9B6-4CF2-8C46-5967CA8CAFC2}" destId="{0706AEB1-DA6C-2046-BA3F-5BE60F0F3554}" srcOrd="0" destOrd="0" presId="urn:microsoft.com/office/officeart/2005/8/layout/vProcess5"/>
    <dgm:cxn modelId="{1982F1E3-B541-4E3F-AEDB-9FBA000A9924}" srcId="{F974D7BF-59E0-4A72-936B-8A05575DE985}" destId="{13ED6E35-DD5D-432C-8D1D-E9DDDC13C67F}" srcOrd="0" destOrd="0" parTransId="{1F81FF23-16A0-4725-8B0A-117A1FBFBEB1}" sibTransId="{DCF9CDD9-4C8B-40E8-99D3-71D23C88462D}"/>
    <dgm:cxn modelId="{81B7BBE6-158A-4A81-8E5D-30528C6CA0EB}" srcId="{F974D7BF-59E0-4A72-936B-8A05575DE985}" destId="{F2CB2480-A9B6-4CF2-8C46-5967CA8CAFC2}" srcOrd="2" destOrd="0" parTransId="{FC9F3196-E506-47A3-8795-CC46E91C76E3}" sibTransId="{005218D3-F01D-4D6B-8B23-7FC8310A5A25}"/>
    <dgm:cxn modelId="{B417E8F4-B1A7-1A4A-9A4F-8455CAABCAB8}" type="presOf" srcId="{E3216ACF-8D8F-4989-A69C-A70172495783}" destId="{13897247-1B8B-6041-A3A4-01B730CDD476}" srcOrd="0" destOrd="0" presId="urn:microsoft.com/office/officeart/2005/8/layout/vProcess5"/>
    <dgm:cxn modelId="{0003C1AF-F798-E643-B414-3A6F817F0E75}" type="presParOf" srcId="{FC2A4454-7357-C144-9684-7986092BC6AA}" destId="{8878DDAE-4EA1-C246-B879-BE733D638FB7}" srcOrd="0" destOrd="0" presId="urn:microsoft.com/office/officeart/2005/8/layout/vProcess5"/>
    <dgm:cxn modelId="{B00203D2-CD62-3843-8F49-B5031CBA2E08}" type="presParOf" srcId="{FC2A4454-7357-C144-9684-7986092BC6AA}" destId="{3753339D-66F4-294A-A891-16EEE8717C80}" srcOrd="1" destOrd="0" presId="urn:microsoft.com/office/officeart/2005/8/layout/vProcess5"/>
    <dgm:cxn modelId="{0BB155D4-915E-0641-A56C-4DB73910F317}" type="presParOf" srcId="{FC2A4454-7357-C144-9684-7986092BC6AA}" destId="{62BA5C68-D435-BC4C-910A-25B316EDA137}" srcOrd="2" destOrd="0" presId="urn:microsoft.com/office/officeart/2005/8/layout/vProcess5"/>
    <dgm:cxn modelId="{B5DE6FDF-24BE-FE4F-8CC6-A6A90AE167ED}" type="presParOf" srcId="{FC2A4454-7357-C144-9684-7986092BC6AA}" destId="{0706AEB1-DA6C-2046-BA3F-5BE60F0F3554}" srcOrd="3" destOrd="0" presId="urn:microsoft.com/office/officeart/2005/8/layout/vProcess5"/>
    <dgm:cxn modelId="{DB0807D2-9903-7742-BEBE-865334906661}" type="presParOf" srcId="{FC2A4454-7357-C144-9684-7986092BC6AA}" destId="{3ED2288E-A64C-7E46-91F2-069ADD458BDB}" srcOrd="4" destOrd="0" presId="urn:microsoft.com/office/officeart/2005/8/layout/vProcess5"/>
    <dgm:cxn modelId="{A838AF42-E264-4346-95A2-6A6A65DBB5E9}" type="presParOf" srcId="{FC2A4454-7357-C144-9684-7986092BC6AA}" destId="{13897247-1B8B-6041-A3A4-01B730CDD476}" srcOrd="5" destOrd="0" presId="urn:microsoft.com/office/officeart/2005/8/layout/vProcess5"/>
    <dgm:cxn modelId="{2F019521-76E0-D541-85C9-D6BEA4AE6981}" type="presParOf" srcId="{FC2A4454-7357-C144-9684-7986092BC6AA}" destId="{539C49D1-5FB7-0D4F-A144-6FA29056A652}" srcOrd="6" destOrd="0" presId="urn:microsoft.com/office/officeart/2005/8/layout/vProcess5"/>
    <dgm:cxn modelId="{1891402A-C519-3C4A-B592-A0E2F8C0FC11}" type="presParOf" srcId="{FC2A4454-7357-C144-9684-7986092BC6AA}" destId="{22F8F1D3-2B03-CC4E-AB92-D1D73FF47000}" srcOrd="7" destOrd="0" presId="urn:microsoft.com/office/officeart/2005/8/layout/vProcess5"/>
    <dgm:cxn modelId="{42BF2CEF-6727-E049-AA79-3672F9CC8972}" type="presParOf" srcId="{FC2A4454-7357-C144-9684-7986092BC6AA}" destId="{0BE35A73-0206-7241-A216-1E6828E11726}"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74D7BF-59E0-4A72-936B-8A05575DE985}" type="doc">
      <dgm:prSet loTypeId="urn:microsoft.com/office/officeart/2005/8/layout/vProcess5" loCatId="process" qsTypeId="urn:microsoft.com/office/officeart/2005/8/quickstyle/simple5" qsCatId="simple" csTypeId="urn:microsoft.com/office/officeart/2005/8/colors/colorful1" csCatId="colorful" phldr="1"/>
      <dgm:spPr/>
      <dgm:t>
        <a:bodyPr/>
        <a:lstStyle/>
        <a:p>
          <a:endParaRPr lang="en-US"/>
        </a:p>
      </dgm:t>
    </dgm:pt>
    <dgm:pt modelId="{92D7AE56-8AB4-4885-9012-C3EC2A71F5DD}">
      <dgm:prSet/>
      <dgm:spPr/>
      <dgm:t>
        <a:bodyPr/>
        <a:lstStyle/>
        <a:p>
          <a:r>
            <a:rPr lang="en-US" dirty="0"/>
            <a:t>But they couldn’t rigorously define the truth of most of their observations</a:t>
          </a:r>
        </a:p>
      </dgm:t>
    </dgm:pt>
    <dgm:pt modelId="{E92DD955-7156-499B-8EEA-4526D4C4DEC2}" type="parTrans" cxnId="{DC2F6397-AE46-4931-B63F-61637B50D68A}">
      <dgm:prSet/>
      <dgm:spPr/>
      <dgm:t>
        <a:bodyPr/>
        <a:lstStyle/>
        <a:p>
          <a:endParaRPr lang="en-US"/>
        </a:p>
      </dgm:t>
    </dgm:pt>
    <dgm:pt modelId="{E3216ACF-8D8F-4989-A69C-A70172495783}" type="sibTrans" cxnId="{DC2F6397-AE46-4931-B63F-61637B50D68A}">
      <dgm:prSet/>
      <dgm:spPr/>
      <dgm:t>
        <a:bodyPr/>
        <a:lstStyle/>
        <a:p>
          <a:endParaRPr lang="en-US"/>
        </a:p>
      </dgm:t>
    </dgm:pt>
    <dgm:pt modelId="{DED39A79-F73C-6A44-B086-8AE20CD12AB0}" type="pres">
      <dgm:prSet presAssocID="{F974D7BF-59E0-4A72-936B-8A05575DE985}" presName="outerComposite" presStyleCnt="0">
        <dgm:presLayoutVars>
          <dgm:chMax val="5"/>
          <dgm:dir/>
          <dgm:resizeHandles val="exact"/>
        </dgm:presLayoutVars>
      </dgm:prSet>
      <dgm:spPr/>
    </dgm:pt>
    <dgm:pt modelId="{CE9C92AB-6CF6-D44D-A5BB-B788E1C3206B}" type="pres">
      <dgm:prSet presAssocID="{F974D7BF-59E0-4A72-936B-8A05575DE985}" presName="dummyMaxCanvas" presStyleCnt="0">
        <dgm:presLayoutVars/>
      </dgm:prSet>
      <dgm:spPr/>
    </dgm:pt>
    <dgm:pt modelId="{7691A025-1169-4149-861B-108AD020F2D3}" type="pres">
      <dgm:prSet presAssocID="{F974D7BF-59E0-4A72-936B-8A05575DE985}" presName="OneNode_1" presStyleLbl="node1" presStyleIdx="0" presStyleCnt="1">
        <dgm:presLayoutVars>
          <dgm:bulletEnabled val="1"/>
        </dgm:presLayoutVars>
      </dgm:prSet>
      <dgm:spPr/>
    </dgm:pt>
  </dgm:ptLst>
  <dgm:cxnLst>
    <dgm:cxn modelId="{2034FE77-1454-814C-90DC-44BCDBC46AD0}" type="presOf" srcId="{92D7AE56-8AB4-4885-9012-C3EC2A71F5DD}" destId="{7691A025-1169-4149-861B-108AD020F2D3}" srcOrd="0" destOrd="0" presId="urn:microsoft.com/office/officeart/2005/8/layout/vProcess5"/>
    <dgm:cxn modelId="{DC2F6397-AE46-4931-B63F-61637B50D68A}" srcId="{F974D7BF-59E0-4A72-936B-8A05575DE985}" destId="{92D7AE56-8AB4-4885-9012-C3EC2A71F5DD}" srcOrd="0" destOrd="0" parTransId="{E92DD955-7156-499B-8EEA-4526D4C4DEC2}" sibTransId="{E3216ACF-8D8F-4989-A69C-A70172495783}"/>
    <dgm:cxn modelId="{E13C62A9-BE82-CD4D-8A2C-13A7A1B11F46}" type="presOf" srcId="{F974D7BF-59E0-4A72-936B-8A05575DE985}" destId="{DED39A79-F73C-6A44-B086-8AE20CD12AB0}" srcOrd="0" destOrd="0" presId="urn:microsoft.com/office/officeart/2005/8/layout/vProcess5"/>
    <dgm:cxn modelId="{2E916345-1524-0E4E-8540-421100A71CC6}" type="presParOf" srcId="{DED39A79-F73C-6A44-B086-8AE20CD12AB0}" destId="{CE9C92AB-6CF6-D44D-A5BB-B788E1C3206B}" srcOrd="0" destOrd="0" presId="urn:microsoft.com/office/officeart/2005/8/layout/vProcess5"/>
    <dgm:cxn modelId="{DFE8733C-270D-3F43-93AB-F2F8E9D7A604}" type="presParOf" srcId="{DED39A79-F73C-6A44-B086-8AE20CD12AB0}" destId="{7691A025-1169-4149-861B-108AD020F2D3}" srcOrd="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52D990-5DB4-0647-BCA7-D9C78176610F}" type="doc">
      <dgm:prSet loTypeId="urn:microsoft.com/office/officeart/2005/8/layout/funnel1" loCatId="" qsTypeId="urn:microsoft.com/office/officeart/2005/8/quickstyle/simple1" qsCatId="simple" csTypeId="urn:microsoft.com/office/officeart/2005/8/colors/colorful5" csCatId="colorful" phldr="1"/>
      <dgm:spPr/>
      <dgm:t>
        <a:bodyPr/>
        <a:lstStyle/>
        <a:p>
          <a:endParaRPr lang="en-US"/>
        </a:p>
      </dgm:t>
    </dgm:pt>
    <dgm:pt modelId="{B5F684A4-EC34-564B-8882-73DD038CF9C3}">
      <dgm:prSet phldrT="[Text]"/>
      <dgm:spPr/>
      <dgm:t>
        <a:bodyPr/>
        <a:lstStyle/>
        <a:p>
          <a:r>
            <a:rPr lang="en-US" dirty="0"/>
            <a:t>Observations of natural phenomena</a:t>
          </a:r>
        </a:p>
      </dgm:t>
    </dgm:pt>
    <dgm:pt modelId="{ABD18B84-DA33-BB49-8523-52B8B91EEF94}" type="parTrans" cxnId="{CE8F26F2-481D-9B48-BF29-5226246BCAF0}">
      <dgm:prSet/>
      <dgm:spPr/>
      <dgm:t>
        <a:bodyPr/>
        <a:lstStyle/>
        <a:p>
          <a:endParaRPr lang="en-US"/>
        </a:p>
      </dgm:t>
    </dgm:pt>
    <dgm:pt modelId="{FACD9EE3-3E2A-044E-BCC2-BDAC16D7E05A}" type="sibTrans" cxnId="{CE8F26F2-481D-9B48-BF29-5226246BCAF0}">
      <dgm:prSet/>
      <dgm:spPr/>
      <dgm:t>
        <a:bodyPr/>
        <a:lstStyle/>
        <a:p>
          <a:endParaRPr lang="en-US"/>
        </a:p>
      </dgm:t>
    </dgm:pt>
    <dgm:pt modelId="{23AB6AA6-D629-9841-9921-7830DF505268}">
      <dgm:prSet phldrT="[Text]"/>
      <dgm:spPr/>
      <dgm:t>
        <a:bodyPr/>
        <a:lstStyle/>
        <a:p>
          <a:r>
            <a:rPr lang="en-US" dirty="0"/>
            <a:t>PROOFS</a:t>
          </a:r>
        </a:p>
      </dgm:t>
    </dgm:pt>
    <dgm:pt modelId="{488C9AAC-6AC3-0B4E-BC9E-B4CF18104E55}" type="parTrans" cxnId="{95AE750E-54DC-2E46-9CB7-37D85BEB1895}">
      <dgm:prSet/>
      <dgm:spPr/>
      <dgm:t>
        <a:bodyPr/>
        <a:lstStyle/>
        <a:p>
          <a:endParaRPr lang="en-US"/>
        </a:p>
      </dgm:t>
    </dgm:pt>
    <dgm:pt modelId="{EAB2C198-717A-7147-8110-C2F0DFB4B471}" type="sibTrans" cxnId="{95AE750E-54DC-2E46-9CB7-37D85BEB1895}">
      <dgm:prSet/>
      <dgm:spPr/>
      <dgm:t>
        <a:bodyPr/>
        <a:lstStyle/>
        <a:p>
          <a:endParaRPr lang="en-US"/>
        </a:p>
      </dgm:t>
    </dgm:pt>
    <dgm:pt modelId="{6631025E-3713-C643-A716-7077468B1FF4}">
      <dgm:prSet phldrT="[Text]"/>
      <dgm:spPr/>
      <dgm:t>
        <a:bodyPr/>
        <a:lstStyle/>
        <a:p>
          <a:r>
            <a:rPr lang="en-US" dirty="0"/>
            <a:t>A way to dissect and examine natural phenomena</a:t>
          </a:r>
        </a:p>
      </dgm:t>
    </dgm:pt>
    <dgm:pt modelId="{C6774D27-5A00-1A4E-94E1-141C451F8319}" type="parTrans" cxnId="{8B966EEB-11A7-3149-99CE-2614C92D43D2}">
      <dgm:prSet/>
      <dgm:spPr/>
      <dgm:t>
        <a:bodyPr/>
        <a:lstStyle/>
        <a:p>
          <a:endParaRPr lang="en-US"/>
        </a:p>
      </dgm:t>
    </dgm:pt>
    <dgm:pt modelId="{DE19A0DE-2F12-3046-A955-4199423FEF3D}" type="sibTrans" cxnId="{8B966EEB-11A7-3149-99CE-2614C92D43D2}">
      <dgm:prSet/>
      <dgm:spPr/>
      <dgm:t>
        <a:bodyPr/>
        <a:lstStyle/>
        <a:p>
          <a:endParaRPr lang="en-US"/>
        </a:p>
      </dgm:t>
    </dgm:pt>
    <dgm:pt modelId="{39109E43-F3F8-4B43-84EA-0A1B1B76814E}">
      <dgm:prSet phldrT="[Text]"/>
      <dgm:spPr/>
      <dgm:t>
        <a:bodyPr/>
        <a:lstStyle/>
        <a:p>
          <a:r>
            <a:rPr lang="en-US" dirty="0"/>
            <a:t>A rigorous method to show the validity of observations</a:t>
          </a:r>
        </a:p>
      </dgm:t>
    </dgm:pt>
    <dgm:pt modelId="{91CA390D-6DEA-AB47-9B7B-5D2D0BF4482A}" type="parTrans" cxnId="{7EC125C2-DDBD-EA41-B4AB-12A9802D1D66}">
      <dgm:prSet/>
      <dgm:spPr/>
      <dgm:t>
        <a:bodyPr/>
        <a:lstStyle/>
        <a:p>
          <a:endParaRPr lang="en-US"/>
        </a:p>
      </dgm:t>
    </dgm:pt>
    <dgm:pt modelId="{7538BFBC-9050-6341-9D70-7B30660C4F47}" type="sibTrans" cxnId="{7EC125C2-DDBD-EA41-B4AB-12A9802D1D66}">
      <dgm:prSet/>
      <dgm:spPr/>
      <dgm:t>
        <a:bodyPr/>
        <a:lstStyle/>
        <a:p>
          <a:endParaRPr lang="en-US"/>
        </a:p>
      </dgm:t>
    </dgm:pt>
    <dgm:pt modelId="{32EB33C4-81ED-284C-9B7C-38C9B081C48D}" type="pres">
      <dgm:prSet presAssocID="{6952D990-5DB4-0647-BCA7-D9C78176610F}" presName="Name0" presStyleCnt="0">
        <dgm:presLayoutVars>
          <dgm:chMax val="4"/>
          <dgm:resizeHandles val="exact"/>
        </dgm:presLayoutVars>
      </dgm:prSet>
      <dgm:spPr/>
    </dgm:pt>
    <dgm:pt modelId="{8282C215-3FC8-0C41-8778-F9053E5184B9}" type="pres">
      <dgm:prSet presAssocID="{6952D990-5DB4-0647-BCA7-D9C78176610F}" presName="ellipse" presStyleLbl="trBgShp" presStyleIdx="0" presStyleCnt="1"/>
      <dgm:spPr/>
    </dgm:pt>
    <dgm:pt modelId="{8388BB69-654A-F345-906C-441ED3E318AD}" type="pres">
      <dgm:prSet presAssocID="{6952D990-5DB4-0647-BCA7-D9C78176610F}" presName="arrow1" presStyleLbl="fgShp" presStyleIdx="0" presStyleCnt="1"/>
      <dgm:spPr/>
    </dgm:pt>
    <dgm:pt modelId="{21FF21B0-2617-5940-AFDB-AC7C8F1012C4}" type="pres">
      <dgm:prSet presAssocID="{6952D990-5DB4-0647-BCA7-D9C78176610F}" presName="rectangle" presStyleLbl="revTx" presStyleIdx="0" presStyleCnt="1">
        <dgm:presLayoutVars>
          <dgm:bulletEnabled val="1"/>
        </dgm:presLayoutVars>
      </dgm:prSet>
      <dgm:spPr/>
    </dgm:pt>
    <dgm:pt modelId="{6AFDC4DF-327F-0B45-B435-F0C0BCC05BDF}" type="pres">
      <dgm:prSet presAssocID="{6631025E-3713-C643-A716-7077468B1FF4}" presName="item1" presStyleLbl="node1" presStyleIdx="0" presStyleCnt="3">
        <dgm:presLayoutVars>
          <dgm:bulletEnabled val="1"/>
        </dgm:presLayoutVars>
      </dgm:prSet>
      <dgm:spPr/>
    </dgm:pt>
    <dgm:pt modelId="{8024CBA1-F3FB-1841-A39E-C658CB14F46C}" type="pres">
      <dgm:prSet presAssocID="{39109E43-F3F8-4B43-84EA-0A1B1B76814E}" presName="item2" presStyleLbl="node1" presStyleIdx="1" presStyleCnt="3">
        <dgm:presLayoutVars>
          <dgm:bulletEnabled val="1"/>
        </dgm:presLayoutVars>
      </dgm:prSet>
      <dgm:spPr/>
    </dgm:pt>
    <dgm:pt modelId="{D6D5B2B1-1ED2-F545-8D90-71592FB59549}" type="pres">
      <dgm:prSet presAssocID="{23AB6AA6-D629-9841-9921-7830DF505268}" presName="item3" presStyleLbl="node1" presStyleIdx="2" presStyleCnt="3">
        <dgm:presLayoutVars>
          <dgm:bulletEnabled val="1"/>
        </dgm:presLayoutVars>
      </dgm:prSet>
      <dgm:spPr/>
    </dgm:pt>
    <dgm:pt modelId="{B6B9E808-AEBB-AC4A-A071-DC3BACE13AFE}" type="pres">
      <dgm:prSet presAssocID="{6952D990-5DB4-0647-BCA7-D9C78176610F}" presName="funnel" presStyleLbl="trAlignAcc1" presStyleIdx="0" presStyleCnt="1"/>
      <dgm:spPr/>
    </dgm:pt>
  </dgm:ptLst>
  <dgm:cxnLst>
    <dgm:cxn modelId="{95AE750E-54DC-2E46-9CB7-37D85BEB1895}" srcId="{6952D990-5DB4-0647-BCA7-D9C78176610F}" destId="{23AB6AA6-D629-9841-9921-7830DF505268}" srcOrd="3" destOrd="0" parTransId="{488C9AAC-6AC3-0B4E-BC9E-B4CF18104E55}" sibTransId="{EAB2C198-717A-7147-8110-C2F0DFB4B471}"/>
    <dgm:cxn modelId="{B6F95859-DEC5-FA48-9665-C87ADD47C936}" type="presOf" srcId="{23AB6AA6-D629-9841-9921-7830DF505268}" destId="{21FF21B0-2617-5940-AFDB-AC7C8F1012C4}" srcOrd="0" destOrd="0" presId="urn:microsoft.com/office/officeart/2005/8/layout/funnel1"/>
    <dgm:cxn modelId="{BED8FF87-8DCB-0C43-B2F7-D27744FB49F0}" type="presOf" srcId="{6952D990-5DB4-0647-BCA7-D9C78176610F}" destId="{32EB33C4-81ED-284C-9B7C-38C9B081C48D}" srcOrd="0" destOrd="0" presId="urn:microsoft.com/office/officeart/2005/8/layout/funnel1"/>
    <dgm:cxn modelId="{7EC125C2-DDBD-EA41-B4AB-12A9802D1D66}" srcId="{6952D990-5DB4-0647-BCA7-D9C78176610F}" destId="{39109E43-F3F8-4B43-84EA-0A1B1B76814E}" srcOrd="2" destOrd="0" parTransId="{91CA390D-6DEA-AB47-9B7B-5D2D0BF4482A}" sibTransId="{7538BFBC-9050-6341-9D70-7B30660C4F47}"/>
    <dgm:cxn modelId="{100B49CB-0BA9-2241-A094-3428928749FC}" type="presOf" srcId="{39109E43-F3F8-4B43-84EA-0A1B1B76814E}" destId="{6AFDC4DF-327F-0B45-B435-F0C0BCC05BDF}" srcOrd="0" destOrd="0" presId="urn:microsoft.com/office/officeart/2005/8/layout/funnel1"/>
    <dgm:cxn modelId="{764961D1-3454-2D4A-BF92-68F3760AA424}" type="presOf" srcId="{6631025E-3713-C643-A716-7077468B1FF4}" destId="{8024CBA1-F3FB-1841-A39E-C658CB14F46C}" srcOrd="0" destOrd="0" presId="urn:microsoft.com/office/officeart/2005/8/layout/funnel1"/>
    <dgm:cxn modelId="{2E5395E5-1E23-1747-8489-758F43B45B49}" type="presOf" srcId="{B5F684A4-EC34-564B-8882-73DD038CF9C3}" destId="{D6D5B2B1-1ED2-F545-8D90-71592FB59549}" srcOrd="0" destOrd="0" presId="urn:microsoft.com/office/officeart/2005/8/layout/funnel1"/>
    <dgm:cxn modelId="{8B966EEB-11A7-3149-99CE-2614C92D43D2}" srcId="{6952D990-5DB4-0647-BCA7-D9C78176610F}" destId="{6631025E-3713-C643-A716-7077468B1FF4}" srcOrd="1" destOrd="0" parTransId="{C6774D27-5A00-1A4E-94E1-141C451F8319}" sibTransId="{DE19A0DE-2F12-3046-A955-4199423FEF3D}"/>
    <dgm:cxn modelId="{CE8F26F2-481D-9B48-BF29-5226246BCAF0}" srcId="{6952D990-5DB4-0647-BCA7-D9C78176610F}" destId="{B5F684A4-EC34-564B-8882-73DD038CF9C3}" srcOrd="0" destOrd="0" parTransId="{ABD18B84-DA33-BB49-8523-52B8B91EEF94}" sibTransId="{FACD9EE3-3E2A-044E-BCC2-BDAC16D7E05A}"/>
    <dgm:cxn modelId="{18CCD069-589C-3649-B4B7-16E05BC1F958}" type="presParOf" srcId="{32EB33C4-81ED-284C-9B7C-38C9B081C48D}" destId="{8282C215-3FC8-0C41-8778-F9053E5184B9}" srcOrd="0" destOrd="0" presId="urn:microsoft.com/office/officeart/2005/8/layout/funnel1"/>
    <dgm:cxn modelId="{8DDE4086-4D0A-A543-A076-67B3105A763D}" type="presParOf" srcId="{32EB33C4-81ED-284C-9B7C-38C9B081C48D}" destId="{8388BB69-654A-F345-906C-441ED3E318AD}" srcOrd="1" destOrd="0" presId="urn:microsoft.com/office/officeart/2005/8/layout/funnel1"/>
    <dgm:cxn modelId="{2903E382-4881-3C47-9363-2F6C4D56266C}" type="presParOf" srcId="{32EB33C4-81ED-284C-9B7C-38C9B081C48D}" destId="{21FF21B0-2617-5940-AFDB-AC7C8F1012C4}" srcOrd="2" destOrd="0" presId="urn:microsoft.com/office/officeart/2005/8/layout/funnel1"/>
    <dgm:cxn modelId="{F6128019-EFF0-3B4F-848F-A1E27BE14E54}" type="presParOf" srcId="{32EB33C4-81ED-284C-9B7C-38C9B081C48D}" destId="{6AFDC4DF-327F-0B45-B435-F0C0BCC05BDF}" srcOrd="3" destOrd="0" presId="urn:microsoft.com/office/officeart/2005/8/layout/funnel1"/>
    <dgm:cxn modelId="{06BE2E2F-CB95-174B-8ACD-EF57CE5B4314}" type="presParOf" srcId="{32EB33C4-81ED-284C-9B7C-38C9B081C48D}" destId="{8024CBA1-F3FB-1841-A39E-C658CB14F46C}" srcOrd="4" destOrd="0" presId="urn:microsoft.com/office/officeart/2005/8/layout/funnel1"/>
    <dgm:cxn modelId="{73A9D06B-7169-CA4F-A31C-62264F1806C3}" type="presParOf" srcId="{32EB33C4-81ED-284C-9B7C-38C9B081C48D}" destId="{D6D5B2B1-1ED2-F545-8D90-71592FB59549}" srcOrd="5" destOrd="0" presId="urn:microsoft.com/office/officeart/2005/8/layout/funnel1"/>
    <dgm:cxn modelId="{95A0F77C-D7C4-B04B-A6D3-971D28940960}" type="presParOf" srcId="{32EB33C4-81ED-284C-9B7C-38C9B081C48D}" destId="{B6B9E808-AEBB-AC4A-A071-DC3BACE13AFE}"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9AB5D2-08BF-9348-8693-0B171559F4F4}" type="doc">
      <dgm:prSet loTypeId="urn:microsoft.com/office/officeart/2005/8/layout/gear1" loCatId="" qsTypeId="urn:microsoft.com/office/officeart/2005/8/quickstyle/simple1" qsCatId="simple" csTypeId="urn:microsoft.com/office/officeart/2005/8/colors/accent1_2" csCatId="accent1" phldr="1"/>
      <dgm:spPr/>
    </dgm:pt>
    <dgm:pt modelId="{EA0B52E3-E6A7-D048-B041-A0F4D2808E43}">
      <dgm:prSet phldrT="[Text]"/>
      <dgm:spPr/>
      <dgm:t>
        <a:bodyPr/>
        <a:lstStyle/>
        <a:p>
          <a:r>
            <a:rPr lang="en-US" dirty="0"/>
            <a:t>particularly because the demonstrative nature of geometry allowed for the easy conceptualization of ideas </a:t>
          </a:r>
        </a:p>
      </dgm:t>
    </dgm:pt>
    <dgm:pt modelId="{21A614AC-130F-B64A-A490-133FD8CB077B}" type="parTrans" cxnId="{71735250-0A2C-5640-9392-967AB1617B30}">
      <dgm:prSet/>
      <dgm:spPr/>
      <dgm:t>
        <a:bodyPr/>
        <a:lstStyle/>
        <a:p>
          <a:endParaRPr lang="en-US"/>
        </a:p>
      </dgm:t>
    </dgm:pt>
    <dgm:pt modelId="{003C0F65-D7D1-4342-9C5F-3B02D42429F5}" type="sibTrans" cxnId="{71735250-0A2C-5640-9392-967AB1617B30}">
      <dgm:prSet/>
      <dgm:spPr/>
      <dgm:t>
        <a:bodyPr/>
        <a:lstStyle/>
        <a:p>
          <a:endParaRPr lang="en-US"/>
        </a:p>
      </dgm:t>
    </dgm:pt>
    <dgm:pt modelId="{6A663973-8BD0-DF4E-B565-1333311F17AC}">
      <dgm:prSet phldrT="[Text]"/>
      <dgm:spPr/>
      <dgm:t>
        <a:bodyPr/>
        <a:lstStyle/>
        <a:p>
          <a:r>
            <a:rPr lang="en-US" dirty="0"/>
            <a:t>Proofs started with geometry</a:t>
          </a:r>
        </a:p>
      </dgm:t>
    </dgm:pt>
    <dgm:pt modelId="{CFB7A1F5-447C-4B4B-A2EF-C2EC3DA68FF2}" type="parTrans" cxnId="{C776CB02-3633-524E-B6E4-86CA0A22AF74}">
      <dgm:prSet/>
      <dgm:spPr/>
      <dgm:t>
        <a:bodyPr/>
        <a:lstStyle/>
        <a:p>
          <a:endParaRPr lang="en-US"/>
        </a:p>
      </dgm:t>
    </dgm:pt>
    <dgm:pt modelId="{2221F0F1-F9DE-2544-9C6B-D89D70DB7F9C}" type="sibTrans" cxnId="{C776CB02-3633-524E-B6E4-86CA0A22AF74}">
      <dgm:prSet/>
      <dgm:spPr/>
      <dgm:t>
        <a:bodyPr/>
        <a:lstStyle/>
        <a:p>
          <a:endParaRPr lang="en-US"/>
        </a:p>
      </dgm:t>
    </dgm:pt>
    <dgm:pt modelId="{1B8F57BE-D59E-2D48-AD53-4AEFF84D97A3}">
      <dgm:prSet phldrT="[Text]"/>
      <dgm:spPr/>
      <dgm:t>
        <a:bodyPr/>
        <a:lstStyle/>
        <a:p>
          <a:r>
            <a:rPr lang="en-US" dirty="0"/>
            <a:t>As is usually the case in math, the earliest known origin is in Classical Greece</a:t>
          </a:r>
        </a:p>
      </dgm:t>
    </dgm:pt>
    <dgm:pt modelId="{31FB415C-900D-FD4B-BEFC-1E963AF0F7CB}" type="parTrans" cxnId="{52530984-B977-1E40-871B-94A447A20ED9}">
      <dgm:prSet/>
      <dgm:spPr/>
      <dgm:t>
        <a:bodyPr/>
        <a:lstStyle/>
        <a:p>
          <a:endParaRPr lang="en-US"/>
        </a:p>
      </dgm:t>
    </dgm:pt>
    <dgm:pt modelId="{68B61CC1-84E6-7D4A-8354-0D1A238636D7}" type="sibTrans" cxnId="{52530984-B977-1E40-871B-94A447A20ED9}">
      <dgm:prSet/>
      <dgm:spPr/>
      <dgm:t>
        <a:bodyPr/>
        <a:lstStyle/>
        <a:p>
          <a:endParaRPr lang="en-US"/>
        </a:p>
      </dgm:t>
    </dgm:pt>
    <dgm:pt modelId="{EACA6681-211C-CB41-84DA-DEA3F8F47501}" type="pres">
      <dgm:prSet presAssocID="{789AB5D2-08BF-9348-8693-0B171559F4F4}" presName="composite" presStyleCnt="0">
        <dgm:presLayoutVars>
          <dgm:chMax val="3"/>
          <dgm:animLvl val="lvl"/>
          <dgm:resizeHandles val="exact"/>
        </dgm:presLayoutVars>
      </dgm:prSet>
      <dgm:spPr/>
    </dgm:pt>
    <dgm:pt modelId="{29C4A09B-D430-6D41-86A9-C0E57D8BBF3B}" type="pres">
      <dgm:prSet presAssocID="{EA0B52E3-E6A7-D048-B041-A0F4D2808E43}" presName="gear1" presStyleLbl="node1" presStyleIdx="0" presStyleCnt="3">
        <dgm:presLayoutVars>
          <dgm:chMax val="1"/>
          <dgm:bulletEnabled val="1"/>
        </dgm:presLayoutVars>
      </dgm:prSet>
      <dgm:spPr/>
    </dgm:pt>
    <dgm:pt modelId="{68ED0894-8E0E-A542-8818-6E9602D058C4}" type="pres">
      <dgm:prSet presAssocID="{EA0B52E3-E6A7-D048-B041-A0F4D2808E43}" presName="gear1srcNode" presStyleLbl="node1" presStyleIdx="0" presStyleCnt="3"/>
      <dgm:spPr/>
    </dgm:pt>
    <dgm:pt modelId="{B8DB5E5C-6772-2C41-9F31-57FFC9CF9A75}" type="pres">
      <dgm:prSet presAssocID="{EA0B52E3-E6A7-D048-B041-A0F4D2808E43}" presName="gear1dstNode" presStyleLbl="node1" presStyleIdx="0" presStyleCnt="3"/>
      <dgm:spPr/>
    </dgm:pt>
    <dgm:pt modelId="{B5AD2108-253F-D74D-B46B-411C22735FEF}" type="pres">
      <dgm:prSet presAssocID="{6A663973-8BD0-DF4E-B565-1333311F17AC}" presName="gear2" presStyleLbl="node1" presStyleIdx="1" presStyleCnt="3">
        <dgm:presLayoutVars>
          <dgm:chMax val="1"/>
          <dgm:bulletEnabled val="1"/>
        </dgm:presLayoutVars>
      </dgm:prSet>
      <dgm:spPr/>
    </dgm:pt>
    <dgm:pt modelId="{F4949632-98B5-4447-BC94-C5F201ED149C}" type="pres">
      <dgm:prSet presAssocID="{6A663973-8BD0-DF4E-B565-1333311F17AC}" presName="gear2srcNode" presStyleLbl="node1" presStyleIdx="1" presStyleCnt="3"/>
      <dgm:spPr/>
    </dgm:pt>
    <dgm:pt modelId="{DE49E269-FE15-B749-90BC-77043154E65C}" type="pres">
      <dgm:prSet presAssocID="{6A663973-8BD0-DF4E-B565-1333311F17AC}" presName="gear2dstNode" presStyleLbl="node1" presStyleIdx="1" presStyleCnt="3"/>
      <dgm:spPr/>
    </dgm:pt>
    <dgm:pt modelId="{DC724344-7C99-1F47-8A01-651D68F3F0FE}" type="pres">
      <dgm:prSet presAssocID="{1B8F57BE-D59E-2D48-AD53-4AEFF84D97A3}" presName="gear3" presStyleLbl="node1" presStyleIdx="2" presStyleCnt="3"/>
      <dgm:spPr/>
    </dgm:pt>
    <dgm:pt modelId="{8E874986-C6B2-0C46-AD29-A5788F72E676}" type="pres">
      <dgm:prSet presAssocID="{1B8F57BE-D59E-2D48-AD53-4AEFF84D97A3}" presName="gear3tx" presStyleLbl="node1" presStyleIdx="2" presStyleCnt="3">
        <dgm:presLayoutVars>
          <dgm:chMax val="1"/>
          <dgm:bulletEnabled val="1"/>
        </dgm:presLayoutVars>
      </dgm:prSet>
      <dgm:spPr/>
    </dgm:pt>
    <dgm:pt modelId="{EA089F42-C38B-EA4F-BB0C-EFFCBDF4D59E}" type="pres">
      <dgm:prSet presAssocID="{1B8F57BE-D59E-2D48-AD53-4AEFF84D97A3}" presName="gear3srcNode" presStyleLbl="node1" presStyleIdx="2" presStyleCnt="3"/>
      <dgm:spPr/>
    </dgm:pt>
    <dgm:pt modelId="{4A695989-1B8E-6B43-AD3E-F84AF18D2E60}" type="pres">
      <dgm:prSet presAssocID="{1B8F57BE-D59E-2D48-AD53-4AEFF84D97A3}" presName="gear3dstNode" presStyleLbl="node1" presStyleIdx="2" presStyleCnt="3"/>
      <dgm:spPr/>
    </dgm:pt>
    <dgm:pt modelId="{851C3C91-DB72-DF4A-AD9B-36606A5968B8}" type="pres">
      <dgm:prSet presAssocID="{003C0F65-D7D1-4342-9C5F-3B02D42429F5}" presName="connector1" presStyleLbl="sibTrans2D1" presStyleIdx="0" presStyleCnt="3"/>
      <dgm:spPr/>
    </dgm:pt>
    <dgm:pt modelId="{7737E636-616D-D541-A163-218C725B00D8}" type="pres">
      <dgm:prSet presAssocID="{2221F0F1-F9DE-2544-9C6B-D89D70DB7F9C}" presName="connector2" presStyleLbl="sibTrans2D1" presStyleIdx="1" presStyleCnt="3"/>
      <dgm:spPr/>
    </dgm:pt>
    <dgm:pt modelId="{BC5CBE2B-43DD-A94B-AF28-DCD4CE58A485}" type="pres">
      <dgm:prSet presAssocID="{68B61CC1-84E6-7D4A-8354-0D1A238636D7}" presName="connector3" presStyleLbl="sibTrans2D1" presStyleIdx="2" presStyleCnt="3"/>
      <dgm:spPr/>
    </dgm:pt>
  </dgm:ptLst>
  <dgm:cxnLst>
    <dgm:cxn modelId="{B72B4700-A31F-4A49-9D7F-EB41F596F55C}" type="presOf" srcId="{EA0B52E3-E6A7-D048-B041-A0F4D2808E43}" destId="{68ED0894-8E0E-A542-8818-6E9602D058C4}" srcOrd="1" destOrd="0" presId="urn:microsoft.com/office/officeart/2005/8/layout/gear1"/>
    <dgm:cxn modelId="{9C2B8900-BA00-4D44-9912-1D01066378C7}" type="presOf" srcId="{1B8F57BE-D59E-2D48-AD53-4AEFF84D97A3}" destId="{EA089F42-C38B-EA4F-BB0C-EFFCBDF4D59E}" srcOrd="2" destOrd="0" presId="urn:microsoft.com/office/officeart/2005/8/layout/gear1"/>
    <dgm:cxn modelId="{C776CB02-3633-524E-B6E4-86CA0A22AF74}" srcId="{789AB5D2-08BF-9348-8693-0B171559F4F4}" destId="{6A663973-8BD0-DF4E-B565-1333311F17AC}" srcOrd="1" destOrd="0" parTransId="{CFB7A1F5-447C-4B4B-A2EF-C2EC3DA68FF2}" sibTransId="{2221F0F1-F9DE-2544-9C6B-D89D70DB7F9C}"/>
    <dgm:cxn modelId="{364F5617-8C86-2344-AAEA-FC7137339DDF}" type="presOf" srcId="{EA0B52E3-E6A7-D048-B041-A0F4D2808E43}" destId="{B8DB5E5C-6772-2C41-9F31-57FFC9CF9A75}" srcOrd="2" destOrd="0" presId="urn:microsoft.com/office/officeart/2005/8/layout/gear1"/>
    <dgm:cxn modelId="{4F514E2F-9321-DC4F-9ECD-E34D0B12E911}" type="presOf" srcId="{1B8F57BE-D59E-2D48-AD53-4AEFF84D97A3}" destId="{8E874986-C6B2-0C46-AD29-A5788F72E676}" srcOrd="1" destOrd="0" presId="urn:microsoft.com/office/officeart/2005/8/layout/gear1"/>
    <dgm:cxn modelId="{71735250-0A2C-5640-9392-967AB1617B30}" srcId="{789AB5D2-08BF-9348-8693-0B171559F4F4}" destId="{EA0B52E3-E6A7-D048-B041-A0F4D2808E43}" srcOrd="0" destOrd="0" parTransId="{21A614AC-130F-B64A-A490-133FD8CB077B}" sibTransId="{003C0F65-D7D1-4342-9C5F-3B02D42429F5}"/>
    <dgm:cxn modelId="{AB497F50-EF6A-B747-A8D3-04E851A2465A}" type="presOf" srcId="{EA0B52E3-E6A7-D048-B041-A0F4D2808E43}" destId="{29C4A09B-D430-6D41-86A9-C0E57D8BBF3B}" srcOrd="0" destOrd="0" presId="urn:microsoft.com/office/officeart/2005/8/layout/gear1"/>
    <dgm:cxn modelId="{0BF0D253-BB81-1B41-8494-32660A7B4972}" type="presOf" srcId="{68B61CC1-84E6-7D4A-8354-0D1A238636D7}" destId="{BC5CBE2B-43DD-A94B-AF28-DCD4CE58A485}" srcOrd="0" destOrd="0" presId="urn:microsoft.com/office/officeart/2005/8/layout/gear1"/>
    <dgm:cxn modelId="{C216F87C-D9ED-F246-95FB-2ADE38E6D2AE}" type="presOf" srcId="{6A663973-8BD0-DF4E-B565-1333311F17AC}" destId="{F4949632-98B5-4447-BC94-C5F201ED149C}" srcOrd="1" destOrd="0" presId="urn:microsoft.com/office/officeart/2005/8/layout/gear1"/>
    <dgm:cxn modelId="{52530984-B977-1E40-871B-94A447A20ED9}" srcId="{789AB5D2-08BF-9348-8693-0B171559F4F4}" destId="{1B8F57BE-D59E-2D48-AD53-4AEFF84D97A3}" srcOrd="2" destOrd="0" parTransId="{31FB415C-900D-FD4B-BEFC-1E963AF0F7CB}" sibTransId="{68B61CC1-84E6-7D4A-8354-0D1A238636D7}"/>
    <dgm:cxn modelId="{91692988-D00B-214B-A1ED-9C0F9A743658}" type="presOf" srcId="{1B8F57BE-D59E-2D48-AD53-4AEFF84D97A3}" destId="{DC724344-7C99-1F47-8A01-651D68F3F0FE}" srcOrd="0" destOrd="0" presId="urn:microsoft.com/office/officeart/2005/8/layout/gear1"/>
    <dgm:cxn modelId="{5B1E1390-E69C-9649-B415-7BC588CC0E28}" type="presOf" srcId="{6A663973-8BD0-DF4E-B565-1333311F17AC}" destId="{DE49E269-FE15-B749-90BC-77043154E65C}" srcOrd="2" destOrd="0" presId="urn:microsoft.com/office/officeart/2005/8/layout/gear1"/>
    <dgm:cxn modelId="{C0E6349F-D047-6E45-8874-532435EF1374}" type="presOf" srcId="{003C0F65-D7D1-4342-9C5F-3B02D42429F5}" destId="{851C3C91-DB72-DF4A-AD9B-36606A5968B8}" srcOrd="0" destOrd="0" presId="urn:microsoft.com/office/officeart/2005/8/layout/gear1"/>
    <dgm:cxn modelId="{897628AC-C301-2349-9067-918E3B26278C}" type="presOf" srcId="{1B8F57BE-D59E-2D48-AD53-4AEFF84D97A3}" destId="{4A695989-1B8E-6B43-AD3E-F84AF18D2E60}" srcOrd="3" destOrd="0" presId="urn:microsoft.com/office/officeart/2005/8/layout/gear1"/>
    <dgm:cxn modelId="{554E8AB0-94B5-4246-AF96-CBE9739B80D7}" type="presOf" srcId="{6A663973-8BD0-DF4E-B565-1333311F17AC}" destId="{B5AD2108-253F-D74D-B46B-411C22735FEF}" srcOrd="0" destOrd="0" presId="urn:microsoft.com/office/officeart/2005/8/layout/gear1"/>
    <dgm:cxn modelId="{C2A22EB7-1EF1-D946-A9D0-3AC02474B052}" type="presOf" srcId="{789AB5D2-08BF-9348-8693-0B171559F4F4}" destId="{EACA6681-211C-CB41-84DA-DEA3F8F47501}" srcOrd="0" destOrd="0" presId="urn:microsoft.com/office/officeart/2005/8/layout/gear1"/>
    <dgm:cxn modelId="{972AFCCE-E3E2-F04D-9794-69B46B34041A}" type="presOf" srcId="{2221F0F1-F9DE-2544-9C6B-D89D70DB7F9C}" destId="{7737E636-616D-D541-A163-218C725B00D8}" srcOrd="0" destOrd="0" presId="urn:microsoft.com/office/officeart/2005/8/layout/gear1"/>
    <dgm:cxn modelId="{B918F832-8745-404C-8FEA-7074C3456A44}" type="presParOf" srcId="{EACA6681-211C-CB41-84DA-DEA3F8F47501}" destId="{29C4A09B-D430-6D41-86A9-C0E57D8BBF3B}" srcOrd="0" destOrd="0" presId="urn:microsoft.com/office/officeart/2005/8/layout/gear1"/>
    <dgm:cxn modelId="{EB6889A9-A4B0-3347-83FE-633C97B1945C}" type="presParOf" srcId="{EACA6681-211C-CB41-84DA-DEA3F8F47501}" destId="{68ED0894-8E0E-A542-8818-6E9602D058C4}" srcOrd="1" destOrd="0" presId="urn:microsoft.com/office/officeart/2005/8/layout/gear1"/>
    <dgm:cxn modelId="{A176CC7C-8A7D-EF48-9E37-B7444B476E27}" type="presParOf" srcId="{EACA6681-211C-CB41-84DA-DEA3F8F47501}" destId="{B8DB5E5C-6772-2C41-9F31-57FFC9CF9A75}" srcOrd="2" destOrd="0" presId="urn:microsoft.com/office/officeart/2005/8/layout/gear1"/>
    <dgm:cxn modelId="{BFF008EC-7AED-5047-8289-665E6B3E7012}" type="presParOf" srcId="{EACA6681-211C-CB41-84DA-DEA3F8F47501}" destId="{B5AD2108-253F-D74D-B46B-411C22735FEF}" srcOrd="3" destOrd="0" presId="urn:microsoft.com/office/officeart/2005/8/layout/gear1"/>
    <dgm:cxn modelId="{D0DC3B65-25D8-9B47-9BC0-BD277196EC4C}" type="presParOf" srcId="{EACA6681-211C-CB41-84DA-DEA3F8F47501}" destId="{F4949632-98B5-4447-BC94-C5F201ED149C}" srcOrd="4" destOrd="0" presId="urn:microsoft.com/office/officeart/2005/8/layout/gear1"/>
    <dgm:cxn modelId="{0D04B171-C93E-F04C-844A-148E16535B6B}" type="presParOf" srcId="{EACA6681-211C-CB41-84DA-DEA3F8F47501}" destId="{DE49E269-FE15-B749-90BC-77043154E65C}" srcOrd="5" destOrd="0" presId="urn:microsoft.com/office/officeart/2005/8/layout/gear1"/>
    <dgm:cxn modelId="{D3FD4781-0757-B04B-B54A-8800347CE596}" type="presParOf" srcId="{EACA6681-211C-CB41-84DA-DEA3F8F47501}" destId="{DC724344-7C99-1F47-8A01-651D68F3F0FE}" srcOrd="6" destOrd="0" presId="urn:microsoft.com/office/officeart/2005/8/layout/gear1"/>
    <dgm:cxn modelId="{7C473B6D-091B-9743-8770-477644104965}" type="presParOf" srcId="{EACA6681-211C-CB41-84DA-DEA3F8F47501}" destId="{8E874986-C6B2-0C46-AD29-A5788F72E676}" srcOrd="7" destOrd="0" presId="urn:microsoft.com/office/officeart/2005/8/layout/gear1"/>
    <dgm:cxn modelId="{5EADF79F-D94C-1D42-8695-0987F33D7EEC}" type="presParOf" srcId="{EACA6681-211C-CB41-84DA-DEA3F8F47501}" destId="{EA089F42-C38B-EA4F-BB0C-EFFCBDF4D59E}" srcOrd="8" destOrd="0" presId="urn:microsoft.com/office/officeart/2005/8/layout/gear1"/>
    <dgm:cxn modelId="{3A63CC13-35C9-824A-9E41-8B42A832AC40}" type="presParOf" srcId="{EACA6681-211C-CB41-84DA-DEA3F8F47501}" destId="{4A695989-1B8E-6B43-AD3E-F84AF18D2E60}" srcOrd="9" destOrd="0" presId="urn:microsoft.com/office/officeart/2005/8/layout/gear1"/>
    <dgm:cxn modelId="{1B2B27AD-6A62-C14A-89A1-EFD8D6CFD092}" type="presParOf" srcId="{EACA6681-211C-CB41-84DA-DEA3F8F47501}" destId="{851C3C91-DB72-DF4A-AD9B-36606A5968B8}" srcOrd="10" destOrd="0" presId="urn:microsoft.com/office/officeart/2005/8/layout/gear1"/>
    <dgm:cxn modelId="{120B4CAA-71CB-E143-8A27-38869A13EDB5}" type="presParOf" srcId="{EACA6681-211C-CB41-84DA-DEA3F8F47501}" destId="{7737E636-616D-D541-A163-218C725B00D8}" srcOrd="11" destOrd="0" presId="urn:microsoft.com/office/officeart/2005/8/layout/gear1"/>
    <dgm:cxn modelId="{9380D26D-429B-CF4F-9C37-C807AA2D3C5F}" type="presParOf" srcId="{EACA6681-211C-CB41-84DA-DEA3F8F47501}" destId="{BC5CBE2B-43DD-A94B-AF28-DCD4CE58A485}"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7620A9-4371-4561-9FD8-813F037F937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BF9BC04-ADCC-408E-9BF6-68DDAF5BA270}">
      <dgm:prSet/>
      <dgm:spPr/>
      <dgm:t>
        <a:bodyPr/>
        <a:lstStyle/>
        <a:p>
          <a:r>
            <a:rPr lang="en-US"/>
            <a:t>Start with several unknown definitions and axioms</a:t>
          </a:r>
        </a:p>
      </dgm:t>
    </dgm:pt>
    <dgm:pt modelId="{9025B822-FF0C-4FF8-BA69-A497119054DA}" type="parTrans" cxnId="{92BED5D7-5AA3-47D8-9497-63C4603902EC}">
      <dgm:prSet/>
      <dgm:spPr/>
      <dgm:t>
        <a:bodyPr/>
        <a:lstStyle/>
        <a:p>
          <a:endParaRPr lang="en-US"/>
        </a:p>
      </dgm:t>
    </dgm:pt>
    <dgm:pt modelId="{05B53A07-1061-4F24-BA3E-33F35D1FD749}" type="sibTrans" cxnId="{92BED5D7-5AA3-47D8-9497-63C4603902EC}">
      <dgm:prSet/>
      <dgm:spPr/>
      <dgm:t>
        <a:bodyPr/>
        <a:lstStyle/>
        <a:p>
          <a:endParaRPr lang="en-US"/>
        </a:p>
      </dgm:t>
    </dgm:pt>
    <dgm:pt modelId="{D303877A-047E-4001-84B3-A38A0989E571}">
      <dgm:prSet/>
      <dgm:spPr/>
      <dgm:t>
        <a:bodyPr/>
        <a:lstStyle/>
        <a:p>
          <a:r>
            <a:rPr lang="en-US"/>
            <a:t>Make inferences about some new concept</a:t>
          </a:r>
        </a:p>
      </dgm:t>
    </dgm:pt>
    <dgm:pt modelId="{348EFCB0-0D31-4B42-AAE4-AF845AF4532F}" type="parTrans" cxnId="{C20EA066-EC87-4B25-BE17-34C17CA02CE0}">
      <dgm:prSet/>
      <dgm:spPr/>
      <dgm:t>
        <a:bodyPr/>
        <a:lstStyle/>
        <a:p>
          <a:endParaRPr lang="en-US"/>
        </a:p>
      </dgm:t>
    </dgm:pt>
    <dgm:pt modelId="{35156764-D707-4B39-86E3-1A3DB2BC943F}" type="sibTrans" cxnId="{C20EA066-EC87-4B25-BE17-34C17CA02CE0}">
      <dgm:prSet/>
      <dgm:spPr/>
      <dgm:t>
        <a:bodyPr/>
        <a:lstStyle/>
        <a:p>
          <a:endParaRPr lang="en-US"/>
        </a:p>
      </dgm:t>
    </dgm:pt>
    <dgm:pt modelId="{FD83FFD8-FF11-433C-AA68-FD10A8FF3C5C}">
      <dgm:prSet/>
      <dgm:spPr/>
      <dgm:t>
        <a:bodyPr/>
        <a:lstStyle/>
        <a:p>
          <a:r>
            <a:rPr lang="en-US"/>
            <a:t>Show those inferences are true because of some evidentiary reason</a:t>
          </a:r>
        </a:p>
      </dgm:t>
    </dgm:pt>
    <dgm:pt modelId="{1F6DA695-BCB4-44D0-BB73-8DE7141624A6}" type="parTrans" cxnId="{465F716A-F5D4-4FF6-8424-AA9C39F90D0F}">
      <dgm:prSet/>
      <dgm:spPr/>
      <dgm:t>
        <a:bodyPr/>
        <a:lstStyle/>
        <a:p>
          <a:endParaRPr lang="en-US"/>
        </a:p>
      </dgm:t>
    </dgm:pt>
    <dgm:pt modelId="{96F5C349-42CA-46AE-AED6-14F9030E3806}" type="sibTrans" cxnId="{465F716A-F5D4-4FF6-8424-AA9C39F90D0F}">
      <dgm:prSet/>
      <dgm:spPr/>
      <dgm:t>
        <a:bodyPr/>
        <a:lstStyle/>
        <a:p>
          <a:endParaRPr lang="en-US"/>
        </a:p>
      </dgm:t>
    </dgm:pt>
    <dgm:pt modelId="{5D03BC18-7478-4D58-8A4E-C4CC7EFB328C}">
      <dgm:prSet/>
      <dgm:spPr/>
      <dgm:t>
        <a:bodyPr/>
        <a:lstStyle/>
        <a:p>
          <a:r>
            <a:rPr lang="en-US" dirty="0"/>
            <a:t>Push your inferences to the stated goal (the unknown definition) using deductive logic</a:t>
          </a:r>
        </a:p>
        <a:p>
          <a:r>
            <a:rPr lang="en-US" dirty="0"/>
            <a:t>Append a Q.E.D or </a:t>
          </a:r>
          <a:r>
            <a:rPr lang="en-US" b="0" i="0" dirty="0"/>
            <a:t>☐ to end</a:t>
          </a:r>
          <a:endParaRPr lang="en-US" dirty="0"/>
        </a:p>
      </dgm:t>
    </dgm:pt>
    <dgm:pt modelId="{F9EF2A7E-7E30-4E19-98BE-E3BF6545A30E}" type="parTrans" cxnId="{C0C78601-46B7-4971-8592-1815A894A538}">
      <dgm:prSet/>
      <dgm:spPr/>
      <dgm:t>
        <a:bodyPr/>
        <a:lstStyle/>
        <a:p>
          <a:endParaRPr lang="en-US"/>
        </a:p>
      </dgm:t>
    </dgm:pt>
    <dgm:pt modelId="{7717F58D-3CDF-41FB-ACAE-96AEF77355F7}" type="sibTrans" cxnId="{C0C78601-46B7-4971-8592-1815A894A538}">
      <dgm:prSet/>
      <dgm:spPr/>
      <dgm:t>
        <a:bodyPr/>
        <a:lstStyle/>
        <a:p>
          <a:endParaRPr lang="en-US"/>
        </a:p>
      </dgm:t>
    </dgm:pt>
    <dgm:pt modelId="{2F954195-8C0E-4B43-A93B-8214F79D666D}" type="pres">
      <dgm:prSet presAssocID="{E07620A9-4371-4561-9FD8-813F037F937B}" presName="root" presStyleCnt="0">
        <dgm:presLayoutVars>
          <dgm:dir/>
          <dgm:resizeHandles val="exact"/>
        </dgm:presLayoutVars>
      </dgm:prSet>
      <dgm:spPr/>
    </dgm:pt>
    <dgm:pt modelId="{2D782AA9-0860-4BF3-8238-C679A7D1C5B8}" type="pres">
      <dgm:prSet presAssocID="{ABF9BC04-ADCC-408E-9BF6-68DDAF5BA270}" presName="compNode" presStyleCnt="0"/>
      <dgm:spPr/>
    </dgm:pt>
    <dgm:pt modelId="{17A6D25B-72DB-4E2C-B348-559001A9DABF}" type="pres">
      <dgm:prSet presAssocID="{ABF9BC04-ADCC-408E-9BF6-68DDAF5BA270}" presName="bgRect" presStyleLbl="bgShp" presStyleIdx="0" presStyleCnt="4"/>
      <dgm:spPr/>
    </dgm:pt>
    <dgm:pt modelId="{D9183595-B1C2-44B0-8E55-4773E410D069}" type="pres">
      <dgm:prSet presAssocID="{ABF9BC04-ADCC-408E-9BF6-68DDAF5BA27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enn Diagram"/>
        </a:ext>
      </dgm:extLst>
    </dgm:pt>
    <dgm:pt modelId="{8D6AE2D4-FA3D-4EC3-801A-9B0D8F6AE7AD}" type="pres">
      <dgm:prSet presAssocID="{ABF9BC04-ADCC-408E-9BF6-68DDAF5BA270}" presName="spaceRect" presStyleCnt="0"/>
      <dgm:spPr/>
    </dgm:pt>
    <dgm:pt modelId="{2494F474-6118-4C5B-BA0A-5EDE62C4EFDC}" type="pres">
      <dgm:prSet presAssocID="{ABF9BC04-ADCC-408E-9BF6-68DDAF5BA270}" presName="parTx" presStyleLbl="revTx" presStyleIdx="0" presStyleCnt="4">
        <dgm:presLayoutVars>
          <dgm:chMax val="0"/>
          <dgm:chPref val="0"/>
        </dgm:presLayoutVars>
      </dgm:prSet>
      <dgm:spPr/>
    </dgm:pt>
    <dgm:pt modelId="{8C73AFA2-CACC-48A3-94B7-ED740A18422E}" type="pres">
      <dgm:prSet presAssocID="{05B53A07-1061-4F24-BA3E-33F35D1FD749}" presName="sibTrans" presStyleCnt="0"/>
      <dgm:spPr/>
    </dgm:pt>
    <dgm:pt modelId="{0FEE67F8-D8E4-488A-BF4A-1D45982A3821}" type="pres">
      <dgm:prSet presAssocID="{D303877A-047E-4001-84B3-A38A0989E571}" presName="compNode" presStyleCnt="0"/>
      <dgm:spPr/>
    </dgm:pt>
    <dgm:pt modelId="{0D6EAB9A-2B8F-4B7A-BDB8-0EEF63EC34FB}" type="pres">
      <dgm:prSet presAssocID="{D303877A-047E-4001-84B3-A38A0989E571}" presName="bgRect" presStyleLbl="bgShp" presStyleIdx="1" presStyleCnt="4"/>
      <dgm:spPr/>
    </dgm:pt>
    <dgm:pt modelId="{D3EB9B52-A037-4476-BF66-2C0CD64E6421}" type="pres">
      <dgm:prSet presAssocID="{D303877A-047E-4001-84B3-A38A0989E57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61862BEC-5C3C-4D76-8D45-D80E8A65F977}" type="pres">
      <dgm:prSet presAssocID="{D303877A-047E-4001-84B3-A38A0989E571}" presName="spaceRect" presStyleCnt="0"/>
      <dgm:spPr/>
    </dgm:pt>
    <dgm:pt modelId="{928C2BA0-B02E-4644-9EBE-A3FE7F1A4C22}" type="pres">
      <dgm:prSet presAssocID="{D303877A-047E-4001-84B3-A38A0989E571}" presName="parTx" presStyleLbl="revTx" presStyleIdx="1" presStyleCnt="4">
        <dgm:presLayoutVars>
          <dgm:chMax val="0"/>
          <dgm:chPref val="0"/>
        </dgm:presLayoutVars>
      </dgm:prSet>
      <dgm:spPr/>
    </dgm:pt>
    <dgm:pt modelId="{42FAA496-7183-4915-8DF8-C84D40FA8D94}" type="pres">
      <dgm:prSet presAssocID="{35156764-D707-4B39-86E3-1A3DB2BC943F}" presName="sibTrans" presStyleCnt="0"/>
      <dgm:spPr/>
    </dgm:pt>
    <dgm:pt modelId="{EE74295D-E7C3-4F67-A379-09E3CB0A947F}" type="pres">
      <dgm:prSet presAssocID="{FD83FFD8-FF11-433C-AA68-FD10A8FF3C5C}" presName="compNode" presStyleCnt="0"/>
      <dgm:spPr/>
    </dgm:pt>
    <dgm:pt modelId="{B3BA7E23-558D-492B-9A9D-F9EB30BE87D2}" type="pres">
      <dgm:prSet presAssocID="{FD83FFD8-FF11-433C-AA68-FD10A8FF3C5C}" presName="bgRect" presStyleLbl="bgShp" presStyleIdx="2" presStyleCnt="4"/>
      <dgm:spPr/>
    </dgm:pt>
    <dgm:pt modelId="{06F3AD86-9E0B-41EB-BC4F-80C4BCBF0BA5}" type="pres">
      <dgm:prSet presAssocID="{FD83FFD8-FF11-433C-AA68-FD10A8FF3C5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print"/>
        </a:ext>
      </dgm:extLst>
    </dgm:pt>
    <dgm:pt modelId="{A29AC6AF-38AF-43DE-9762-0A2B5C6BED22}" type="pres">
      <dgm:prSet presAssocID="{FD83FFD8-FF11-433C-AA68-FD10A8FF3C5C}" presName="spaceRect" presStyleCnt="0"/>
      <dgm:spPr/>
    </dgm:pt>
    <dgm:pt modelId="{06F0CFF8-63FD-4B51-98A5-99EB559AA70C}" type="pres">
      <dgm:prSet presAssocID="{FD83FFD8-FF11-433C-AA68-FD10A8FF3C5C}" presName="parTx" presStyleLbl="revTx" presStyleIdx="2" presStyleCnt="4">
        <dgm:presLayoutVars>
          <dgm:chMax val="0"/>
          <dgm:chPref val="0"/>
        </dgm:presLayoutVars>
      </dgm:prSet>
      <dgm:spPr/>
    </dgm:pt>
    <dgm:pt modelId="{A4E31151-3C68-4851-B955-DB9DAFA1801D}" type="pres">
      <dgm:prSet presAssocID="{96F5C349-42CA-46AE-AED6-14F9030E3806}" presName="sibTrans" presStyleCnt="0"/>
      <dgm:spPr/>
    </dgm:pt>
    <dgm:pt modelId="{D6065A39-3555-4BF8-9FF3-EA2E3850A535}" type="pres">
      <dgm:prSet presAssocID="{5D03BC18-7478-4D58-8A4E-C4CC7EFB328C}" presName="compNode" presStyleCnt="0"/>
      <dgm:spPr/>
    </dgm:pt>
    <dgm:pt modelId="{CF982428-128D-483C-AD65-F556F471A389}" type="pres">
      <dgm:prSet presAssocID="{5D03BC18-7478-4D58-8A4E-C4CC7EFB328C}" presName="bgRect" presStyleLbl="bgShp" presStyleIdx="3" presStyleCnt="4"/>
      <dgm:spPr/>
    </dgm:pt>
    <dgm:pt modelId="{8495BD8C-0BEC-4B37-91FB-A76CDE1CC953}" type="pres">
      <dgm:prSet presAssocID="{5D03BC18-7478-4D58-8A4E-C4CC7EFB328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port Add"/>
        </a:ext>
      </dgm:extLst>
    </dgm:pt>
    <dgm:pt modelId="{7849E448-B345-442C-9C8D-5B67A5D5B944}" type="pres">
      <dgm:prSet presAssocID="{5D03BC18-7478-4D58-8A4E-C4CC7EFB328C}" presName="spaceRect" presStyleCnt="0"/>
      <dgm:spPr/>
    </dgm:pt>
    <dgm:pt modelId="{D2B1CD1A-6D81-42C2-960A-F8E33EEBD39D}" type="pres">
      <dgm:prSet presAssocID="{5D03BC18-7478-4D58-8A4E-C4CC7EFB328C}" presName="parTx" presStyleLbl="revTx" presStyleIdx="3" presStyleCnt="4">
        <dgm:presLayoutVars>
          <dgm:chMax val="0"/>
          <dgm:chPref val="0"/>
        </dgm:presLayoutVars>
      </dgm:prSet>
      <dgm:spPr/>
    </dgm:pt>
  </dgm:ptLst>
  <dgm:cxnLst>
    <dgm:cxn modelId="{C0C78601-46B7-4971-8592-1815A894A538}" srcId="{E07620A9-4371-4561-9FD8-813F037F937B}" destId="{5D03BC18-7478-4D58-8A4E-C4CC7EFB328C}" srcOrd="3" destOrd="0" parTransId="{F9EF2A7E-7E30-4E19-98BE-E3BF6545A30E}" sibTransId="{7717F58D-3CDF-41FB-ACAE-96AEF77355F7}"/>
    <dgm:cxn modelId="{D2E3F936-6655-4F6B-AB19-9C3B35DAEC6E}" type="presOf" srcId="{E07620A9-4371-4561-9FD8-813F037F937B}" destId="{2F954195-8C0E-4B43-A93B-8214F79D666D}" srcOrd="0" destOrd="0" presId="urn:microsoft.com/office/officeart/2018/2/layout/IconVerticalSolidList"/>
    <dgm:cxn modelId="{C20EA066-EC87-4B25-BE17-34C17CA02CE0}" srcId="{E07620A9-4371-4561-9FD8-813F037F937B}" destId="{D303877A-047E-4001-84B3-A38A0989E571}" srcOrd="1" destOrd="0" parTransId="{348EFCB0-0D31-4B42-AAE4-AF845AF4532F}" sibTransId="{35156764-D707-4B39-86E3-1A3DB2BC943F}"/>
    <dgm:cxn modelId="{465F716A-F5D4-4FF6-8424-AA9C39F90D0F}" srcId="{E07620A9-4371-4561-9FD8-813F037F937B}" destId="{FD83FFD8-FF11-433C-AA68-FD10A8FF3C5C}" srcOrd="2" destOrd="0" parTransId="{1F6DA695-BCB4-44D0-BB73-8DE7141624A6}" sibTransId="{96F5C349-42CA-46AE-AED6-14F9030E3806}"/>
    <dgm:cxn modelId="{DC0CC779-B58A-437D-BB9C-867D5B7DE66F}" type="presOf" srcId="{D303877A-047E-4001-84B3-A38A0989E571}" destId="{928C2BA0-B02E-4644-9EBE-A3FE7F1A4C22}" srcOrd="0" destOrd="0" presId="urn:microsoft.com/office/officeart/2018/2/layout/IconVerticalSolidList"/>
    <dgm:cxn modelId="{0AE6A2B9-3088-4251-87BD-FE64A560F474}" type="presOf" srcId="{FD83FFD8-FF11-433C-AA68-FD10A8FF3C5C}" destId="{06F0CFF8-63FD-4B51-98A5-99EB559AA70C}" srcOrd="0" destOrd="0" presId="urn:microsoft.com/office/officeart/2018/2/layout/IconVerticalSolidList"/>
    <dgm:cxn modelId="{60839DBA-7058-4061-B596-C8E5F1E00D71}" type="presOf" srcId="{ABF9BC04-ADCC-408E-9BF6-68DDAF5BA270}" destId="{2494F474-6118-4C5B-BA0A-5EDE62C4EFDC}" srcOrd="0" destOrd="0" presId="urn:microsoft.com/office/officeart/2018/2/layout/IconVerticalSolidList"/>
    <dgm:cxn modelId="{B012B0CA-48FD-47DB-871A-59DA9C5515AE}" type="presOf" srcId="{5D03BC18-7478-4D58-8A4E-C4CC7EFB328C}" destId="{D2B1CD1A-6D81-42C2-960A-F8E33EEBD39D}" srcOrd="0" destOrd="0" presId="urn:microsoft.com/office/officeart/2018/2/layout/IconVerticalSolidList"/>
    <dgm:cxn modelId="{92BED5D7-5AA3-47D8-9497-63C4603902EC}" srcId="{E07620A9-4371-4561-9FD8-813F037F937B}" destId="{ABF9BC04-ADCC-408E-9BF6-68DDAF5BA270}" srcOrd="0" destOrd="0" parTransId="{9025B822-FF0C-4FF8-BA69-A497119054DA}" sibTransId="{05B53A07-1061-4F24-BA3E-33F35D1FD749}"/>
    <dgm:cxn modelId="{FD33791D-1BD1-436E-AC81-9A817D16014C}" type="presParOf" srcId="{2F954195-8C0E-4B43-A93B-8214F79D666D}" destId="{2D782AA9-0860-4BF3-8238-C679A7D1C5B8}" srcOrd="0" destOrd="0" presId="urn:microsoft.com/office/officeart/2018/2/layout/IconVerticalSolidList"/>
    <dgm:cxn modelId="{78B2A1DE-4899-43C6-86A1-8CF85592D61E}" type="presParOf" srcId="{2D782AA9-0860-4BF3-8238-C679A7D1C5B8}" destId="{17A6D25B-72DB-4E2C-B348-559001A9DABF}" srcOrd="0" destOrd="0" presId="urn:microsoft.com/office/officeart/2018/2/layout/IconVerticalSolidList"/>
    <dgm:cxn modelId="{87A6004C-2FF0-4C70-B7A2-0FDF0209A894}" type="presParOf" srcId="{2D782AA9-0860-4BF3-8238-C679A7D1C5B8}" destId="{D9183595-B1C2-44B0-8E55-4773E410D069}" srcOrd="1" destOrd="0" presId="urn:microsoft.com/office/officeart/2018/2/layout/IconVerticalSolidList"/>
    <dgm:cxn modelId="{E0E79CE9-E28B-4237-A45F-CB1E77FCA898}" type="presParOf" srcId="{2D782AA9-0860-4BF3-8238-C679A7D1C5B8}" destId="{8D6AE2D4-FA3D-4EC3-801A-9B0D8F6AE7AD}" srcOrd="2" destOrd="0" presId="urn:microsoft.com/office/officeart/2018/2/layout/IconVerticalSolidList"/>
    <dgm:cxn modelId="{266DF610-07C8-432F-82AD-50795F7CDEF4}" type="presParOf" srcId="{2D782AA9-0860-4BF3-8238-C679A7D1C5B8}" destId="{2494F474-6118-4C5B-BA0A-5EDE62C4EFDC}" srcOrd="3" destOrd="0" presId="urn:microsoft.com/office/officeart/2018/2/layout/IconVerticalSolidList"/>
    <dgm:cxn modelId="{0E2B4CD7-3BC3-4D01-BC60-19C6CF66A15B}" type="presParOf" srcId="{2F954195-8C0E-4B43-A93B-8214F79D666D}" destId="{8C73AFA2-CACC-48A3-94B7-ED740A18422E}" srcOrd="1" destOrd="0" presId="urn:microsoft.com/office/officeart/2018/2/layout/IconVerticalSolidList"/>
    <dgm:cxn modelId="{81827A31-070F-4F4F-BE72-170799759F98}" type="presParOf" srcId="{2F954195-8C0E-4B43-A93B-8214F79D666D}" destId="{0FEE67F8-D8E4-488A-BF4A-1D45982A3821}" srcOrd="2" destOrd="0" presId="urn:microsoft.com/office/officeart/2018/2/layout/IconVerticalSolidList"/>
    <dgm:cxn modelId="{C50E5C5F-E29F-448F-AA65-01AE21DE9B20}" type="presParOf" srcId="{0FEE67F8-D8E4-488A-BF4A-1D45982A3821}" destId="{0D6EAB9A-2B8F-4B7A-BDB8-0EEF63EC34FB}" srcOrd="0" destOrd="0" presId="urn:microsoft.com/office/officeart/2018/2/layout/IconVerticalSolidList"/>
    <dgm:cxn modelId="{FDCB7CD9-E753-4B4F-A011-B68E1F1B6A26}" type="presParOf" srcId="{0FEE67F8-D8E4-488A-BF4A-1D45982A3821}" destId="{D3EB9B52-A037-4476-BF66-2C0CD64E6421}" srcOrd="1" destOrd="0" presId="urn:microsoft.com/office/officeart/2018/2/layout/IconVerticalSolidList"/>
    <dgm:cxn modelId="{D88D4937-3628-4F99-8416-6191A88EA91A}" type="presParOf" srcId="{0FEE67F8-D8E4-488A-BF4A-1D45982A3821}" destId="{61862BEC-5C3C-4D76-8D45-D80E8A65F977}" srcOrd="2" destOrd="0" presId="urn:microsoft.com/office/officeart/2018/2/layout/IconVerticalSolidList"/>
    <dgm:cxn modelId="{372EB7C6-E679-4B00-9471-40D2EB107654}" type="presParOf" srcId="{0FEE67F8-D8E4-488A-BF4A-1D45982A3821}" destId="{928C2BA0-B02E-4644-9EBE-A3FE7F1A4C22}" srcOrd="3" destOrd="0" presId="urn:microsoft.com/office/officeart/2018/2/layout/IconVerticalSolidList"/>
    <dgm:cxn modelId="{3C8247B2-C2F7-4DDB-B27F-99B19D525E4C}" type="presParOf" srcId="{2F954195-8C0E-4B43-A93B-8214F79D666D}" destId="{42FAA496-7183-4915-8DF8-C84D40FA8D94}" srcOrd="3" destOrd="0" presId="urn:microsoft.com/office/officeart/2018/2/layout/IconVerticalSolidList"/>
    <dgm:cxn modelId="{8D1BC716-E92F-4345-A745-DADD496D0411}" type="presParOf" srcId="{2F954195-8C0E-4B43-A93B-8214F79D666D}" destId="{EE74295D-E7C3-4F67-A379-09E3CB0A947F}" srcOrd="4" destOrd="0" presId="urn:microsoft.com/office/officeart/2018/2/layout/IconVerticalSolidList"/>
    <dgm:cxn modelId="{60ADA1A0-409C-482F-88DC-6BDC155A3F55}" type="presParOf" srcId="{EE74295D-E7C3-4F67-A379-09E3CB0A947F}" destId="{B3BA7E23-558D-492B-9A9D-F9EB30BE87D2}" srcOrd="0" destOrd="0" presId="urn:microsoft.com/office/officeart/2018/2/layout/IconVerticalSolidList"/>
    <dgm:cxn modelId="{31A52BD3-8C24-4006-A097-C63E2CC77E59}" type="presParOf" srcId="{EE74295D-E7C3-4F67-A379-09E3CB0A947F}" destId="{06F3AD86-9E0B-41EB-BC4F-80C4BCBF0BA5}" srcOrd="1" destOrd="0" presId="urn:microsoft.com/office/officeart/2018/2/layout/IconVerticalSolidList"/>
    <dgm:cxn modelId="{CE56D982-26B8-402F-BA39-7252F4D4906A}" type="presParOf" srcId="{EE74295D-E7C3-4F67-A379-09E3CB0A947F}" destId="{A29AC6AF-38AF-43DE-9762-0A2B5C6BED22}" srcOrd="2" destOrd="0" presId="urn:microsoft.com/office/officeart/2018/2/layout/IconVerticalSolidList"/>
    <dgm:cxn modelId="{E2B6BCFA-8118-44E0-9BB2-32FC891AC698}" type="presParOf" srcId="{EE74295D-E7C3-4F67-A379-09E3CB0A947F}" destId="{06F0CFF8-63FD-4B51-98A5-99EB559AA70C}" srcOrd="3" destOrd="0" presId="urn:microsoft.com/office/officeart/2018/2/layout/IconVerticalSolidList"/>
    <dgm:cxn modelId="{DB5B13A0-E6E0-4D75-B0E8-0C49383B9F26}" type="presParOf" srcId="{2F954195-8C0E-4B43-A93B-8214F79D666D}" destId="{A4E31151-3C68-4851-B955-DB9DAFA1801D}" srcOrd="5" destOrd="0" presId="urn:microsoft.com/office/officeart/2018/2/layout/IconVerticalSolidList"/>
    <dgm:cxn modelId="{FF8D1D68-5DC8-4297-8653-EF38D524D653}" type="presParOf" srcId="{2F954195-8C0E-4B43-A93B-8214F79D666D}" destId="{D6065A39-3555-4BF8-9FF3-EA2E3850A535}" srcOrd="6" destOrd="0" presId="urn:microsoft.com/office/officeart/2018/2/layout/IconVerticalSolidList"/>
    <dgm:cxn modelId="{C77A6762-972D-48FA-9847-1C7D3F25131A}" type="presParOf" srcId="{D6065A39-3555-4BF8-9FF3-EA2E3850A535}" destId="{CF982428-128D-483C-AD65-F556F471A389}" srcOrd="0" destOrd="0" presId="urn:microsoft.com/office/officeart/2018/2/layout/IconVerticalSolidList"/>
    <dgm:cxn modelId="{DD6CDEC9-8289-49F0-929F-055CEE696DA7}" type="presParOf" srcId="{D6065A39-3555-4BF8-9FF3-EA2E3850A535}" destId="{8495BD8C-0BEC-4B37-91FB-A76CDE1CC953}" srcOrd="1" destOrd="0" presId="urn:microsoft.com/office/officeart/2018/2/layout/IconVerticalSolidList"/>
    <dgm:cxn modelId="{AE8741C5-C090-440C-922A-3F96DA01893B}" type="presParOf" srcId="{D6065A39-3555-4BF8-9FF3-EA2E3850A535}" destId="{7849E448-B345-442C-9C8D-5B67A5D5B944}" srcOrd="2" destOrd="0" presId="urn:microsoft.com/office/officeart/2018/2/layout/IconVerticalSolidList"/>
    <dgm:cxn modelId="{3703245A-D851-4AB9-95EC-953AABBBC1B1}" type="presParOf" srcId="{D6065A39-3555-4BF8-9FF3-EA2E3850A535}" destId="{D2B1CD1A-6D81-42C2-960A-F8E33EEBD39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56114ED-FD8D-4ECA-9ABF-20BD0D95FEB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42C5F71-9E5D-446E-BB4B-4E0BE3850934}">
      <dgm:prSet/>
      <dgm:spPr/>
      <dgm:t>
        <a:bodyPr/>
        <a:lstStyle/>
        <a:p>
          <a:pPr>
            <a:lnSpc>
              <a:spcPct val="100000"/>
            </a:lnSpc>
          </a:pPr>
          <a:r>
            <a:rPr lang="en-US"/>
            <a:t>Definitions are </a:t>
          </a:r>
          <a:r>
            <a:rPr lang="en-US" i="1"/>
            <a:t>really</a:t>
          </a:r>
          <a:r>
            <a:rPr lang="en-US"/>
            <a:t> </a:t>
          </a:r>
          <a:r>
            <a:rPr lang="en-US" b="1"/>
            <a:t>really</a:t>
          </a:r>
          <a:r>
            <a:rPr lang="en-US"/>
            <a:t> </a:t>
          </a:r>
          <a:r>
            <a:rPr lang="en-US" b="1"/>
            <a:t>really</a:t>
          </a:r>
          <a:r>
            <a:rPr lang="en-US"/>
            <a:t> </a:t>
          </a:r>
          <a:r>
            <a:rPr lang="en-US" b="1"/>
            <a:t>REALLLY</a:t>
          </a:r>
          <a:r>
            <a:rPr lang="en-US"/>
            <a:t> important</a:t>
          </a:r>
        </a:p>
      </dgm:t>
    </dgm:pt>
    <dgm:pt modelId="{49CA6BA0-1194-441E-957A-05205835DE49}" type="parTrans" cxnId="{1294C156-921E-4A31-A710-648C864CC27A}">
      <dgm:prSet/>
      <dgm:spPr/>
      <dgm:t>
        <a:bodyPr/>
        <a:lstStyle/>
        <a:p>
          <a:endParaRPr lang="en-US"/>
        </a:p>
      </dgm:t>
    </dgm:pt>
    <dgm:pt modelId="{5EC01A0A-3A02-4335-B989-25BC58C5F39D}" type="sibTrans" cxnId="{1294C156-921E-4A31-A710-648C864CC27A}">
      <dgm:prSet/>
      <dgm:spPr/>
      <dgm:t>
        <a:bodyPr/>
        <a:lstStyle/>
        <a:p>
          <a:pPr>
            <a:lnSpc>
              <a:spcPct val="100000"/>
            </a:lnSpc>
          </a:pPr>
          <a:endParaRPr lang="en-US"/>
        </a:p>
      </dgm:t>
    </dgm:pt>
    <dgm:pt modelId="{C83D6AA2-2E6D-46EA-B143-DE06A018C6B6}">
      <dgm:prSet/>
      <dgm:spPr/>
      <dgm:t>
        <a:bodyPr/>
        <a:lstStyle/>
        <a:p>
          <a:pPr>
            <a:lnSpc>
              <a:spcPct val="100000"/>
            </a:lnSpc>
          </a:pPr>
          <a:r>
            <a:rPr lang="en-US"/>
            <a:t>They are the basis of any proof and you need to have them down</a:t>
          </a:r>
        </a:p>
      </dgm:t>
    </dgm:pt>
    <dgm:pt modelId="{E6482877-A5F5-4362-9D80-78B9197EE81C}" type="parTrans" cxnId="{EA6F010B-90EB-48A3-83A1-5E4B3F1F6238}">
      <dgm:prSet/>
      <dgm:spPr/>
      <dgm:t>
        <a:bodyPr/>
        <a:lstStyle/>
        <a:p>
          <a:endParaRPr lang="en-US"/>
        </a:p>
      </dgm:t>
    </dgm:pt>
    <dgm:pt modelId="{88F3C42A-0E2A-4D6E-AA01-2502F8D103DE}" type="sibTrans" cxnId="{EA6F010B-90EB-48A3-83A1-5E4B3F1F6238}">
      <dgm:prSet/>
      <dgm:spPr/>
      <dgm:t>
        <a:bodyPr/>
        <a:lstStyle/>
        <a:p>
          <a:pPr>
            <a:lnSpc>
              <a:spcPct val="100000"/>
            </a:lnSpc>
          </a:pPr>
          <a:endParaRPr lang="en-US"/>
        </a:p>
      </dgm:t>
    </dgm:pt>
    <dgm:pt modelId="{C6B9C870-C575-4A16-8BED-29AA4E69662C}">
      <dgm:prSet/>
      <dgm:spPr/>
      <dgm:t>
        <a:bodyPr/>
        <a:lstStyle/>
        <a:p>
          <a:pPr>
            <a:lnSpc>
              <a:spcPct val="100000"/>
            </a:lnSpc>
          </a:pPr>
          <a:r>
            <a:rPr lang="en-US"/>
            <a:t>You can write a whole book of beautiful proofs but it can all be incorrect because of one mistake on the first page</a:t>
          </a:r>
          <a:endParaRPr lang="en-US" dirty="0"/>
        </a:p>
      </dgm:t>
    </dgm:pt>
    <dgm:pt modelId="{CB9F29F9-2EB1-4275-9D53-DCBCB183569C}" type="parTrans" cxnId="{166500D4-33BE-4396-B257-C085881C578F}">
      <dgm:prSet/>
      <dgm:spPr/>
      <dgm:t>
        <a:bodyPr/>
        <a:lstStyle/>
        <a:p>
          <a:endParaRPr lang="en-US"/>
        </a:p>
      </dgm:t>
    </dgm:pt>
    <dgm:pt modelId="{FC46331F-FA94-4483-95AE-E916C5673F26}" type="sibTrans" cxnId="{166500D4-33BE-4396-B257-C085881C578F}">
      <dgm:prSet/>
      <dgm:spPr/>
      <dgm:t>
        <a:bodyPr/>
        <a:lstStyle/>
        <a:p>
          <a:endParaRPr lang="en-US"/>
        </a:p>
      </dgm:t>
    </dgm:pt>
    <dgm:pt modelId="{C191AAB0-1E46-44E8-BCF1-327611CD5F74}" type="pres">
      <dgm:prSet presAssocID="{256114ED-FD8D-4ECA-9ABF-20BD0D95FEB4}" presName="root" presStyleCnt="0">
        <dgm:presLayoutVars>
          <dgm:dir/>
          <dgm:resizeHandles val="exact"/>
        </dgm:presLayoutVars>
      </dgm:prSet>
      <dgm:spPr/>
    </dgm:pt>
    <dgm:pt modelId="{AD6AC568-D3BA-40A4-B8D9-A9A0C8F9D1B9}" type="pres">
      <dgm:prSet presAssocID="{942C5F71-9E5D-446E-BB4B-4E0BE3850934}" presName="compNode" presStyleCnt="0"/>
      <dgm:spPr/>
    </dgm:pt>
    <dgm:pt modelId="{BFA2B172-7FBF-4214-87C4-818DA066DD1D}" type="pres">
      <dgm:prSet presAssocID="{942C5F71-9E5D-446E-BB4B-4E0BE3850934}" presName="bgRect" presStyleLbl="bgShp" presStyleIdx="0" presStyleCnt="3"/>
      <dgm:spPr/>
    </dgm:pt>
    <dgm:pt modelId="{764E3D84-4A54-4D25-A649-C01EA30F5183}" type="pres">
      <dgm:prSet presAssocID="{942C5F71-9E5D-446E-BB4B-4E0BE385093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FEDE1E73-36E7-4AFB-A5E2-9D95E70DBC3E}" type="pres">
      <dgm:prSet presAssocID="{942C5F71-9E5D-446E-BB4B-4E0BE3850934}" presName="spaceRect" presStyleCnt="0"/>
      <dgm:spPr/>
    </dgm:pt>
    <dgm:pt modelId="{B203A2C7-0ADC-4B6B-BA64-99758A1AE92E}" type="pres">
      <dgm:prSet presAssocID="{942C5F71-9E5D-446E-BB4B-4E0BE3850934}" presName="parTx" presStyleLbl="revTx" presStyleIdx="0" presStyleCnt="3">
        <dgm:presLayoutVars>
          <dgm:chMax val="0"/>
          <dgm:chPref val="0"/>
        </dgm:presLayoutVars>
      </dgm:prSet>
      <dgm:spPr/>
    </dgm:pt>
    <dgm:pt modelId="{267BADD8-F373-461B-A25A-1594CA5529B9}" type="pres">
      <dgm:prSet presAssocID="{5EC01A0A-3A02-4335-B989-25BC58C5F39D}" presName="sibTrans" presStyleCnt="0"/>
      <dgm:spPr/>
    </dgm:pt>
    <dgm:pt modelId="{408E1ACC-AB3A-488F-9B71-E85046433605}" type="pres">
      <dgm:prSet presAssocID="{C83D6AA2-2E6D-46EA-B143-DE06A018C6B6}" presName="compNode" presStyleCnt="0"/>
      <dgm:spPr/>
    </dgm:pt>
    <dgm:pt modelId="{4F54B906-365C-4914-937B-274ECC0E039B}" type="pres">
      <dgm:prSet presAssocID="{C83D6AA2-2E6D-46EA-B143-DE06A018C6B6}" presName="bgRect" presStyleLbl="bgShp" presStyleIdx="1" presStyleCnt="3"/>
      <dgm:spPr/>
    </dgm:pt>
    <dgm:pt modelId="{4C5DE0D4-B7CC-44B8-9420-9DD253919D8D}" type="pres">
      <dgm:prSet presAssocID="{C83D6AA2-2E6D-46EA-B143-DE06A018C6B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EC725CC9-548F-4475-8AC4-09E05CB9CC93}" type="pres">
      <dgm:prSet presAssocID="{C83D6AA2-2E6D-46EA-B143-DE06A018C6B6}" presName="spaceRect" presStyleCnt="0"/>
      <dgm:spPr/>
    </dgm:pt>
    <dgm:pt modelId="{B8B22817-FBBF-4ACA-A30E-F661E4F16434}" type="pres">
      <dgm:prSet presAssocID="{C83D6AA2-2E6D-46EA-B143-DE06A018C6B6}" presName="parTx" presStyleLbl="revTx" presStyleIdx="1" presStyleCnt="3">
        <dgm:presLayoutVars>
          <dgm:chMax val="0"/>
          <dgm:chPref val="0"/>
        </dgm:presLayoutVars>
      </dgm:prSet>
      <dgm:spPr/>
    </dgm:pt>
    <dgm:pt modelId="{54767907-D275-4AA3-A189-EC2F16302A61}" type="pres">
      <dgm:prSet presAssocID="{88F3C42A-0E2A-4D6E-AA01-2502F8D103DE}" presName="sibTrans" presStyleCnt="0"/>
      <dgm:spPr/>
    </dgm:pt>
    <dgm:pt modelId="{02C0D6A2-711E-4B98-B813-1C832B52131A}" type="pres">
      <dgm:prSet presAssocID="{C6B9C870-C575-4A16-8BED-29AA4E69662C}" presName="compNode" presStyleCnt="0"/>
      <dgm:spPr/>
    </dgm:pt>
    <dgm:pt modelId="{8A5611B4-3E50-4B25-993E-C0C2410615B6}" type="pres">
      <dgm:prSet presAssocID="{C6B9C870-C575-4A16-8BED-29AA4E69662C}" presName="bgRect" presStyleLbl="bgShp" presStyleIdx="2" presStyleCnt="3"/>
      <dgm:spPr/>
    </dgm:pt>
    <dgm:pt modelId="{03357D24-E353-4664-ADFF-EBD3992F3334}" type="pres">
      <dgm:prSet presAssocID="{C6B9C870-C575-4A16-8BED-29AA4E69662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Book"/>
        </a:ext>
      </dgm:extLst>
    </dgm:pt>
    <dgm:pt modelId="{9F0CF8B0-D56A-479B-818E-E121EAA54720}" type="pres">
      <dgm:prSet presAssocID="{C6B9C870-C575-4A16-8BED-29AA4E69662C}" presName="spaceRect" presStyleCnt="0"/>
      <dgm:spPr/>
    </dgm:pt>
    <dgm:pt modelId="{E42DA102-8C8C-4E6B-BB71-117E75FD633E}" type="pres">
      <dgm:prSet presAssocID="{C6B9C870-C575-4A16-8BED-29AA4E69662C}" presName="parTx" presStyleLbl="revTx" presStyleIdx="2" presStyleCnt="3">
        <dgm:presLayoutVars>
          <dgm:chMax val="0"/>
          <dgm:chPref val="0"/>
        </dgm:presLayoutVars>
      </dgm:prSet>
      <dgm:spPr/>
    </dgm:pt>
  </dgm:ptLst>
  <dgm:cxnLst>
    <dgm:cxn modelId="{EA6F010B-90EB-48A3-83A1-5E4B3F1F6238}" srcId="{256114ED-FD8D-4ECA-9ABF-20BD0D95FEB4}" destId="{C83D6AA2-2E6D-46EA-B143-DE06A018C6B6}" srcOrd="1" destOrd="0" parTransId="{E6482877-A5F5-4362-9D80-78B9197EE81C}" sibTransId="{88F3C42A-0E2A-4D6E-AA01-2502F8D103DE}"/>
    <dgm:cxn modelId="{1294C156-921E-4A31-A710-648C864CC27A}" srcId="{256114ED-FD8D-4ECA-9ABF-20BD0D95FEB4}" destId="{942C5F71-9E5D-446E-BB4B-4E0BE3850934}" srcOrd="0" destOrd="0" parTransId="{49CA6BA0-1194-441E-957A-05205835DE49}" sibTransId="{5EC01A0A-3A02-4335-B989-25BC58C5F39D}"/>
    <dgm:cxn modelId="{AF941F6A-87DC-004C-BA12-C32BBD4BB95F}" type="presOf" srcId="{C6B9C870-C575-4A16-8BED-29AA4E69662C}" destId="{E42DA102-8C8C-4E6B-BB71-117E75FD633E}" srcOrd="0" destOrd="0" presId="urn:microsoft.com/office/officeart/2018/2/layout/IconVerticalSolidList"/>
    <dgm:cxn modelId="{F6960F93-E523-304A-8E8E-9804964D3E10}" type="presOf" srcId="{942C5F71-9E5D-446E-BB4B-4E0BE3850934}" destId="{B203A2C7-0ADC-4B6B-BA64-99758A1AE92E}" srcOrd="0" destOrd="0" presId="urn:microsoft.com/office/officeart/2018/2/layout/IconVerticalSolidList"/>
    <dgm:cxn modelId="{57046BD3-1780-8240-8BC8-FF8AF72C28C0}" type="presOf" srcId="{256114ED-FD8D-4ECA-9ABF-20BD0D95FEB4}" destId="{C191AAB0-1E46-44E8-BCF1-327611CD5F74}" srcOrd="0" destOrd="0" presId="urn:microsoft.com/office/officeart/2018/2/layout/IconVerticalSolidList"/>
    <dgm:cxn modelId="{166500D4-33BE-4396-B257-C085881C578F}" srcId="{256114ED-FD8D-4ECA-9ABF-20BD0D95FEB4}" destId="{C6B9C870-C575-4A16-8BED-29AA4E69662C}" srcOrd="2" destOrd="0" parTransId="{CB9F29F9-2EB1-4275-9D53-DCBCB183569C}" sibTransId="{FC46331F-FA94-4483-95AE-E916C5673F26}"/>
    <dgm:cxn modelId="{E6F6BCDF-0BD8-B547-84D5-229CE6201653}" type="presOf" srcId="{C83D6AA2-2E6D-46EA-B143-DE06A018C6B6}" destId="{B8B22817-FBBF-4ACA-A30E-F661E4F16434}" srcOrd="0" destOrd="0" presId="urn:microsoft.com/office/officeart/2018/2/layout/IconVerticalSolidList"/>
    <dgm:cxn modelId="{22A206D6-5347-1B43-84A6-C2A6608F6377}" type="presParOf" srcId="{C191AAB0-1E46-44E8-BCF1-327611CD5F74}" destId="{AD6AC568-D3BA-40A4-B8D9-A9A0C8F9D1B9}" srcOrd="0" destOrd="0" presId="urn:microsoft.com/office/officeart/2018/2/layout/IconVerticalSolidList"/>
    <dgm:cxn modelId="{CAA585AD-E654-7646-97BA-68D9DBAB4F17}" type="presParOf" srcId="{AD6AC568-D3BA-40A4-B8D9-A9A0C8F9D1B9}" destId="{BFA2B172-7FBF-4214-87C4-818DA066DD1D}" srcOrd="0" destOrd="0" presId="urn:microsoft.com/office/officeart/2018/2/layout/IconVerticalSolidList"/>
    <dgm:cxn modelId="{30EB3079-D9EE-9A48-88C1-636067DBC597}" type="presParOf" srcId="{AD6AC568-D3BA-40A4-B8D9-A9A0C8F9D1B9}" destId="{764E3D84-4A54-4D25-A649-C01EA30F5183}" srcOrd="1" destOrd="0" presId="urn:microsoft.com/office/officeart/2018/2/layout/IconVerticalSolidList"/>
    <dgm:cxn modelId="{761A5092-D842-4D4F-ACA6-2DD343B65206}" type="presParOf" srcId="{AD6AC568-D3BA-40A4-B8D9-A9A0C8F9D1B9}" destId="{FEDE1E73-36E7-4AFB-A5E2-9D95E70DBC3E}" srcOrd="2" destOrd="0" presId="urn:microsoft.com/office/officeart/2018/2/layout/IconVerticalSolidList"/>
    <dgm:cxn modelId="{8A72278F-16F7-1A45-9D2E-7D27324ACBB4}" type="presParOf" srcId="{AD6AC568-D3BA-40A4-B8D9-A9A0C8F9D1B9}" destId="{B203A2C7-0ADC-4B6B-BA64-99758A1AE92E}" srcOrd="3" destOrd="0" presId="urn:microsoft.com/office/officeart/2018/2/layout/IconVerticalSolidList"/>
    <dgm:cxn modelId="{7219A3B4-FD8C-B542-B83C-D315CC2D1560}" type="presParOf" srcId="{C191AAB0-1E46-44E8-BCF1-327611CD5F74}" destId="{267BADD8-F373-461B-A25A-1594CA5529B9}" srcOrd="1" destOrd="0" presId="urn:microsoft.com/office/officeart/2018/2/layout/IconVerticalSolidList"/>
    <dgm:cxn modelId="{E828F105-986C-D645-8E83-84DEB4FD3F99}" type="presParOf" srcId="{C191AAB0-1E46-44E8-BCF1-327611CD5F74}" destId="{408E1ACC-AB3A-488F-9B71-E85046433605}" srcOrd="2" destOrd="0" presId="urn:microsoft.com/office/officeart/2018/2/layout/IconVerticalSolidList"/>
    <dgm:cxn modelId="{28F05719-3D59-9B44-972D-BC3C73A60114}" type="presParOf" srcId="{408E1ACC-AB3A-488F-9B71-E85046433605}" destId="{4F54B906-365C-4914-937B-274ECC0E039B}" srcOrd="0" destOrd="0" presId="urn:microsoft.com/office/officeart/2018/2/layout/IconVerticalSolidList"/>
    <dgm:cxn modelId="{6341362E-929A-5643-BA64-03EE8FEFE86C}" type="presParOf" srcId="{408E1ACC-AB3A-488F-9B71-E85046433605}" destId="{4C5DE0D4-B7CC-44B8-9420-9DD253919D8D}" srcOrd="1" destOrd="0" presId="urn:microsoft.com/office/officeart/2018/2/layout/IconVerticalSolidList"/>
    <dgm:cxn modelId="{F34F112A-5EA2-3B46-A676-3C71ED905EA6}" type="presParOf" srcId="{408E1ACC-AB3A-488F-9B71-E85046433605}" destId="{EC725CC9-548F-4475-8AC4-09E05CB9CC93}" srcOrd="2" destOrd="0" presId="urn:microsoft.com/office/officeart/2018/2/layout/IconVerticalSolidList"/>
    <dgm:cxn modelId="{9C8D671D-FBB6-B24D-A02D-8BBFE4208E70}" type="presParOf" srcId="{408E1ACC-AB3A-488F-9B71-E85046433605}" destId="{B8B22817-FBBF-4ACA-A30E-F661E4F16434}" srcOrd="3" destOrd="0" presId="urn:microsoft.com/office/officeart/2018/2/layout/IconVerticalSolidList"/>
    <dgm:cxn modelId="{2F9000C7-6818-A94C-A890-E5BA99AFAD77}" type="presParOf" srcId="{C191AAB0-1E46-44E8-BCF1-327611CD5F74}" destId="{54767907-D275-4AA3-A189-EC2F16302A61}" srcOrd="3" destOrd="0" presId="urn:microsoft.com/office/officeart/2018/2/layout/IconVerticalSolidList"/>
    <dgm:cxn modelId="{BA1CAE8C-3C68-BB47-94A3-BF60BBA1E138}" type="presParOf" srcId="{C191AAB0-1E46-44E8-BCF1-327611CD5F74}" destId="{02C0D6A2-711E-4B98-B813-1C832B52131A}" srcOrd="4" destOrd="0" presId="urn:microsoft.com/office/officeart/2018/2/layout/IconVerticalSolidList"/>
    <dgm:cxn modelId="{9F045488-CDD2-2141-9913-7C8A955A251D}" type="presParOf" srcId="{02C0D6A2-711E-4B98-B813-1C832B52131A}" destId="{8A5611B4-3E50-4B25-993E-C0C2410615B6}" srcOrd="0" destOrd="0" presId="urn:microsoft.com/office/officeart/2018/2/layout/IconVerticalSolidList"/>
    <dgm:cxn modelId="{6D9F4B5E-CE6D-9E4D-B9B6-35A36C6904DC}" type="presParOf" srcId="{02C0D6A2-711E-4B98-B813-1C832B52131A}" destId="{03357D24-E353-4664-ADFF-EBD3992F3334}" srcOrd="1" destOrd="0" presId="urn:microsoft.com/office/officeart/2018/2/layout/IconVerticalSolidList"/>
    <dgm:cxn modelId="{8C45071F-93E8-C34C-A521-842A5392EF65}" type="presParOf" srcId="{02C0D6A2-711E-4B98-B813-1C832B52131A}" destId="{9F0CF8B0-D56A-479B-818E-E121EAA54720}" srcOrd="2" destOrd="0" presId="urn:microsoft.com/office/officeart/2018/2/layout/IconVerticalSolidList"/>
    <dgm:cxn modelId="{4694B965-373F-CA49-85E4-5F7D5F2BEEF7}" type="presParOf" srcId="{02C0D6A2-711E-4B98-B813-1C832B52131A}" destId="{E42DA102-8C8C-4E6B-BB71-117E75FD633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AD2827-A6B4-4F78-A520-C9CFFD6A702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8A84A7D-BD32-4763-AC30-8F5B9149EE5A}">
      <dgm:prSet/>
      <dgm:spPr/>
      <dgm:t>
        <a:bodyPr/>
        <a:lstStyle/>
        <a:p>
          <a:r>
            <a:rPr lang="en-US"/>
            <a:t>Axiom: something that is obviously true</a:t>
          </a:r>
        </a:p>
      </dgm:t>
    </dgm:pt>
    <dgm:pt modelId="{AA15DDCE-25A1-4520-9E48-0352E70D68AA}" type="parTrans" cxnId="{0C474CA4-2D51-405F-85C5-AC0CD05D6793}">
      <dgm:prSet/>
      <dgm:spPr/>
      <dgm:t>
        <a:bodyPr/>
        <a:lstStyle/>
        <a:p>
          <a:endParaRPr lang="en-US"/>
        </a:p>
      </dgm:t>
    </dgm:pt>
    <dgm:pt modelId="{F913E5E7-C4B9-4B4B-8CCA-0BAD1CAD6B98}" type="sibTrans" cxnId="{0C474CA4-2D51-405F-85C5-AC0CD05D6793}">
      <dgm:prSet/>
      <dgm:spPr/>
      <dgm:t>
        <a:bodyPr/>
        <a:lstStyle/>
        <a:p>
          <a:endParaRPr lang="en-US"/>
        </a:p>
      </dgm:t>
    </dgm:pt>
    <dgm:pt modelId="{381EE2FA-CF90-4A5D-9B3B-594DBE1FF2B9}">
      <dgm:prSet/>
      <dgm:spPr/>
      <dgm:t>
        <a:bodyPr/>
        <a:lstStyle/>
        <a:p>
          <a:r>
            <a:rPr lang="en-US"/>
            <a:t>Theorem: a mathematical statement that can be proven to be true</a:t>
          </a:r>
        </a:p>
      </dgm:t>
    </dgm:pt>
    <dgm:pt modelId="{4E4E8310-4B38-477F-BB91-B19F372A90F2}" type="parTrans" cxnId="{DF365B5A-1644-4F52-9F28-2F55641904A0}">
      <dgm:prSet/>
      <dgm:spPr/>
      <dgm:t>
        <a:bodyPr/>
        <a:lstStyle/>
        <a:p>
          <a:endParaRPr lang="en-US"/>
        </a:p>
      </dgm:t>
    </dgm:pt>
    <dgm:pt modelId="{D9E6B1BE-BA18-4237-9441-86022B367865}" type="sibTrans" cxnId="{DF365B5A-1644-4F52-9F28-2F55641904A0}">
      <dgm:prSet/>
      <dgm:spPr/>
      <dgm:t>
        <a:bodyPr/>
        <a:lstStyle/>
        <a:p>
          <a:endParaRPr lang="en-US"/>
        </a:p>
      </dgm:t>
    </dgm:pt>
    <dgm:pt modelId="{B5CE375C-AE61-489A-843D-6752FFAEC47B}">
      <dgm:prSet/>
      <dgm:spPr/>
      <dgm:t>
        <a:bodyPr/>
        <a:lstStyle/>
        <a:p>
          <a:r>
            <a:rPr lang="en-US"/>
            <a:t>Proof: a written verification of a theorem</a:t>
          </a:r>
        </a:p>
      </dgm:t>
    </dgm:pt>
    <dgm:pt modelId="{BC8C6661-19B0-475D-AF57-A81020FC440B}" type="parTrans" cxnId="{D55C796B-6B2E-4261-AB15-2C749261AE00}">
      <dgm:prSet/>
      <dgm:spPr/>
      <dgm:t>
        <a:bodyPr/>
        <a:lstStyle/>
        <a:p>
          <a:endParaRPr lang="en-US"/>
        </a:p>
      </dgm:t>
    </dgm:pt>
    <dgm:pt modelId="{94AC4A68-4CD5-443F-AF8C-35A0620EA15C}" type="sibTrans" cxnId="{D55C796B-6B2E-4261-AB15-2C749261AE00}">
      <dgm:prSet/>
      <dgm:spPr/>
      <dgm:t>
        <a:bodyPr/>
        <a:lstStyle/>
        <a:p>
          <a:endParaRPr lang="en-US"/>
        </a:p>
      </dgm:t>
    </dgm:pt>
    <dgm:pt modelId="{8F581EA2-C68A-41B6-9624-E3C0D3E6F812}">
      <dgm:prSet/>
      <dgm:spPr/>
      <dgm:t>
        <a:bodyPr/>
        <a:lstStyle/>
        <a:p>
          <a:r>
            <a:rPr lang="en-US" b="1" dirty="0"/>
            <a:t>Definition: an exact, unambiguous explanation of the meaning of a mathematical word or phrase</a:t>
          </a:r>
        </a:p>
      </dgm:t>
    </dgm:pt>
    <dgm:pt modelId="{661E8EEC-3ABB-403C-8251-414407BBF1DD}" type="parTrans" cxnId="{3E31E259-C3CD-4D70-A8BC-54F81E511F41}">
      <dgm:prSet/>
      <dgm:spPr/>
      <dgm:t>
        <a:bodyPr/>
        <a:lstStyle/>
        <a:p>
          <a:endParaRPr lang="en-US"/>
        </a:p>
      </dgm:t>
    </dgm:pt>
    <dgm:pt modelId="{94BF7D7F-25FA-464E-AF1E-663E3FEC7C17}" type="sibTrans" cxnId="{3E31E259-C3CD-4D70-A8BC-54F81E511F41}">
      <dgm:prSet/>
      <dgm:spPr/>
      <dgm:t>
        <a:bodyPr/>
        <a:lstStyle/>
        <a:p>
          <a:endParaRPr lang="en-US"/>
        </a:p>
      </dgm:t>
    </dgm:pt>
    <dgm:pt modelId="{6A5F5B97-C0E5-7448-A755-B04B9D145492}" type="pres">
      <dgm:prSet presAssocID="{63AD2827-A6B4-4F78-A520-C9CFFD6A7021}" presName="linear" presStyleCnt="0">
        <dgm:presLayoutVars>
          <dgm:animLvl val="lvl"/>
          <dgm:resizeHandles val="exact"/>
        </dgm:presLayoutVars>
      </dgm:prSet>
      <dgm:spPr/>
    </dgm:pt>
    <dgm:pt modelId="{74C59C12-B398-B745-8534-6EA26AE89033}" type="pres">
      <dgm:prSet presAssocID="{38A84A7D-BD32-4763-AC30-8F5B9149EE5A}" presName="parentText" presStyleLbl="node1" presStyleIdx="0" presStyleCnt="4">
        <dgm:presLayoutVars>
          <dgm:chMax val="0"/>
          <dgm:bulletEnabled val="1"/>
        </dgm:presLayoutVars>
      </dgm:prSet>
      <dgm:spPr/>
    </dgm:pt>
    <dgm:pt modelId="{2FEE8031-F7A8-854E-809E-44AD8B10F2CB}" type="pres">
      <dgm:prSet presAssocID="{F913E5E7-C4B9-4B4B-8CCA-0BAD1CAD6B98}" presName="spacer" presStyleCnt="0"/>
      <dgm:spPr/>
    </dgm:pt>
    <dgm:pt modelId="{2FC90F5A-CCB8-5442-844B-8C1B9BD5739B}" type="pres">
      <dgm:prSet presAssocID="{381EE2FA-CF90-4A5D-9B3B-594DBE1FF2B9}" presName="parentText" presStyleLbl="node1" presStyleIdx="1" presStyleCnt="4">
        <dgm:presLayoutVars>
          <dgm:chMax val="0"/>
          <dgm:bulletEnabled val="1"/>
        </dgm:presLayoutVars>
      </dgm:prSet>
      <dgm:spPr/>
    </dgm:pt>
    <dgm:pt modelId="{53B5E1EC-3001-E54B-89F8-398E2F7CCA95}" type="pres">
      <dgm:prSet presAssocID="{D9E6B1BE-BA18-4237-9441-86022B367865}" presName="spacer" presStyleCnt="0"/>
      <dgm:spPr/>
    </dgm:pt>
    <dgm:pt modelId="{CE268E4F-2C80-7B45-9C06-DDCD81EA3767}" type="pres">
      <dgm:prSet presAssocID="{B5CE375C-AE61-489A-843D-6752FFAEC47B}" presName="parentText" presStyleLbl="node1" presStyleIdx="2" presStyleCnt="4">
        <dgm:presLayoutVars>
          <dgm:chMax val="0"/>
          <dgm:bulletEnabled val="1"/>
        </dgm:presLayoutVars>
      </dgm:prSet>
      <dgm:spPr/>
    </dgm:pt>
    <dgm:pt modelId="{6880150B-A3AE-F344-98F8-8E074F5BAA34}" type="pres">
      <dgm:prSet presAssocID="{94AC4A68-4CD5-443F-AF8C-35A0620EA15C}" presName="spacer" presStyleCnt="0"/>
      <dgm:spPr/>
    </dgm:pt>
    <dgm:pt modelId="{18425FB9-78DA-144E-AC7B-BFDF25BE4EBB}" type="pres">
      <dgm:prSet presAssocID="{8F581EA2-C68A-41B6-9624-E3C0D3E6F812}" presName="parentText" presStyleLbl="node1" presStyleIdx="3" presStyleCnt="4">
        <dgm:presLayoutVars>
          <dgm:chMax val="0"/>
          <dgm:bulletEnabled val="1"/>
        </dgm:presLayoutVars>
      </dgm:prSet>
      <dgm:spPr/>
    </dgm:pt>
  </dgm:ptLst>
  <dgm:cxnLst>
    <dgm:cxn modelId="{6D756201-5110-F448-9CFC-E7BE78EAAF1B}" type="presOf" srcId="{8F581EA2-C68A-41B6-9624-E3C0D3E6F812}" destId="{18425FB9-78DA-144E-AC7B-BFDF25BE4EBB}" srcOrd="0" destOrd="0" presId="urn:microsoft.com/office/officeart/2005/8/layout/vList2"/>
    <dgm:cxn modelId="{3E31E259-C3CD-4D70-A8BC-54F81E511F41}" srcId="{63AD2827-A6B4-4F78-A520-C9CFFD6A7021}" destId="{8F581EA2-C68A-41B6-9624-E3C0D3E6F812}" srcOrd="3" destOrd="0" parTransId="{661E8EEC-3ABB-403C-8251-414407BBF1DD}" sibTransId="{94BF7D7F-25FA-464E-AF1E-663E3FEC7C17}"/>
    <dgm:cxn modelId="{DF365B5A-1644-4F52-9F28-2F55641904A0}" srcId="{63AD2827-A6B4-4F78-A520-C9CFFD6A7021}" destId="{381EE2FA-CF90-4A5D-9B3B-594DBE1FF2B9}" srcOrd="1" destOrd="0" parTransId="{4E4E8310-4B38-477F-BB91-B19F372A90F2}" sibTransId="{D9E6B1BE-BA18-4237-9441-86022B367865}"/>
    <dgm:cxn modelId="{D245F769-A6D8-C54C-A7F5-18E036FDD7BB}" type="presOf" srcId="{38A84A7D-BD32-4763-AC30-8F5B9149EE5A}" destId="{74C59C12-B398-B745-8534-6EA26AE89033}" srcOrd="0" destOrd="0" presId="urn:microsoft.com/office/officeart/2005/8/layout/vList2"/>
    <dgm:cxn modelId="{D55C796B-6B2E-4261-AB15-2C749261AE00}" srcId="{63AD2827-A6B4-4F78-A520-C9CFFD6A7021}" destId="{B5CE375C-AE61-489A-843D-6752FFAEC47B}" srcOrd="2" destOrd="0" parTransId="{BC8C6661-19B0-475D-AF57-A81020FC440B}" sibTransId="{94AC4A68-4CD5-443F-AF8C-35A0620EA15C}"/>
    <dgm:cxn modelId="{30F8848F-3FEC-7645-8617-B6268DCA4013}" type="presOf" srcId="{63AD2827-A6B4-4F78-A520-C9CFFD6A7021}" destId="{6A5F5B97-C0E5-7448-A755-B04B9D145492}" srcOrd="0" destOrd="0" presId="urn:microsoft.com/office/officeart/2005/8/layout/vList2"/>
    <dgm:cxn modelId="{0C474CA4-2D51-405F-85C5-AC0CD05D6793}" srcId="{63AD2827-A6B4-4F78-A520-C9CFFD6A7021}" destId="{38A84A7D-BD32-4763-AC30-8F5B9149EE5A}" srcOrd="0" destOrd="0" parTransId="{AA15DDCE-25A1-4520-9E48-0352E70D68AA}" sibTransId="{F913E5E7-C4B9-4B4B-8CCA-0BAD1CAD6B98}"/>
    <dgm:cxn modelId="{AAC327A5-DEEF-AF44-AE71-AB4A6B51EEA1}" type="presOf" srcId="{B5CE375C-AE61-489A-843D-6752FFAEC47B}" destId="{CE268E4F-2C80-7B45-9C06-DDCD81EA3767}" srcOrd="0" destOrd="0" presId="urn:microsoft.com/office/officeart/2005/8/layout/vList2"/>
    <dgm:cxn modelId="{29419EBD-65A4-0449-9BB1-83C28272A083}" type="presOf" srcId="{381EE2FA-CF90-4A5D-9B3B-594DBE1FF2B9}" destId="{2FC90F5A-CCB8-5442-844B-8C1B9BD5739B}" srcOrd="0" destOrd="0" presId="urn:microsoft.com/office/officeart/2005/8/layout/vList2"/>
    <dgm:cxn modelId="{EBA0C15A-F9BC-FD46-BA8F-C15776563C68}" type="presParOf" srcId="{6A5F5B97-C0E5-7448-A755-B04B9D145492}" destId="{74C59C12-B398-B745-8534-6EA26AE89033}" srcOrd="0" destOrd="0" presId="urn:microsoft.com/office/officeart/2005/8/layout/vList2"/>
    <dgm:cxn modelId="{1732543A-4C8F-9C4C-95EF-31C9F9A075B7}" type="presParOf" srcId="{6A5F5B97-C0E5-7448-A755-B04B9D145492}" destId="{2FEE8031-F7A8-854E-809E-44AD8B10F2CB}" srcOrd="1" destOrd="0" presId="urn:microsoft.com/office/officeart/2005/8/layout/vList2"/>
    <dgm:cxn modelId="{633497C7-34F5-9648-BF37-197BDC40541F}" type="presParOf" srcId="{6A5F5B97-C0E5-7448-A755-B04B9D145492}" destId="{2FC90F5A-CCB8-5442-844B-8C1B9BD5739B}" srcOrd="2" destOrd="0" presId="urn:microsoft.com/office/officeart/2005/8/layout/vList2"/>
    <dgm:cxn modelId="{AB8007C3-6931-514F-9E97-CE7711F54ABF}" type="presParOf" srcId="{6A5F5B97-C0E5-7448-A755-B04B9D145492}" destId="{53B5E1EC-3001-E54B-89F8-398E2F7CCA95}" srcOrd="3" destOrd="0" presId="urn:microsoft.com/office/officeart/2005/8/layout/vList2"/>
    <dgm:cxn modelId="{C95E8839-3849-4341-BB62-E3519F02D16B}" type="presParOf" srcId="{6A5F5B97-C0E5-7448-A755-B04B9D145492}" destId="{CE268E4F-2C80-7B45-9C06-DDCD81EA3767}" srcOrd="4" destOrd="0" presId="urn:microsoft.com/office/officeart/2005/8/layout/vList2"/>
    <dgm:cxn modelId="{CD99F494-BB26-1240-A9C4-02750C96E6F0}" type="presParOf" srcId="{6A5F5B97-C0E5-7448-A755-B04B9D145492}" destId="{6880150B-A3AE-F344-98F8-8E074F5BAA34}" srcOrd="5" destOrd="0" presId="urn:microsoft.com/office/officeart/2005/8/layout/vList2"/>
    <dgm:cxn modelId="{DA2544EC-CBCA-744D-91A4-F642AE4CDC3F}" type="presParOf" srcId="{6A5F5B97-C0E5-7448-A755-B04B9D145492}" destId="{18425FB9-78DA-144E-AC7B-BFDF25BE4EB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715218C-0027-4287-BAAD-3AEFD6ED0478}" type="doc">
      <dgm:prSet loTypeId="urn:microsoft.com/office/officeart/2005/8/layout/vList5" loCatId="list" qsTypeId="urn:microsoft.com/office/officeart/2005/8/quickstyle/simple1" qsCatId="simple" csTypeId="urn:microsoft.com/office/officeart/2005/8/colors/colorful5" csCatId="colorful"/>
      <dgm:spPr/>
      <dgm:t>
        <a:bodyPr/>
        <a:lstStyle/>
        <a:p>
          <a:endParaRPr lang="en-US"/>
        </a:p>
      </dgm:t>
    </dgm:pt>
    <dgm:pt modelId="{776347B8-088B-4813-8922-465C708C0DA4}">
      <dgm:prSet/>
      <dgm:spPr/>
      <dgm:t>
        <a:bodyPr/>
        <a:lstStyle/>
        <a:p>
          <a:r>
            <a:rPr lang="en-US"/>
            <a:t>Definition 8.1:</a:t>
          </a:r>
        </a:p>
      </dgm:t>
    </dgm:pt>
    <dgm:pt modelId="{4B9552B2-849D-4FE0-B018-399C65061A23}" type="parTrans" cxnId="{39069801-188D-4E87-8787-A5C65CE97A73}">
      <dgm:prSet/>
      <dgm:spPr/>
      <dgm:t>
        <a:bodyPr/>
        <a:lstStyle/>
        <a:p>
          <a:endParaRPr lang="en-US"/>
        </a:p>
      </dgm:t>
    </dgm:pt>
    <dgm:pt modelId="{D9B5FEFF-15C0-4AD7-B030-1F5A783A40F8}" type="sibTrans" cxnId="{39069801-188D-4E87-8787-A5C65CE97A73}">
      <dgm:prSet/>
      <dgm:spPr/>
      <dgm:t>
        <a:bodyPr/>
        <a:lstStyle/>
        <a:p>
          <a:endParaRPr lang="en-US"/>
        </a:p>
      </dgm:t>
    </dgm:pt>
    <dgm:pt modelId="{664BD9A1-C7A7-4F71-BEDA-2ABCB4A50DDC}">
      <dgm:prSet/>
      <dgm:spPr/>
      <dgm:t>
        <a:bodyPr/>
        <a:lstStyle/>
        <a:p>
          <a:r>
            <a:rPr lang="en-US"/>
            <a:t>An integer n is even if n = 2a for some integer a ∈ Z.</a:t>
          </a:r>
        </a:p>
      </dgm:t>
    </dgm:pt>
    <dgm:pt modelId="{461ED738-590B-446C-9E38-2496EC028FEB}" type="parTrans" cxnId="{0C369193-FF7C-4497-822E-6F30ED61CE6F}">
      <dgm:prSet/>
      <dgm:spPr/>
      <dgm:t>
        <a:bodyPr/>
        <a:lstStyle/>
        <a:p>
          <a:endParaRPr lang="en-US"/>
        </a:p>
      </dgm:t>
    </dgm:pt>
    <dgm:pt modelId="{E8694371-B26D-4586-81D9-8946E801F0DF}" type="sibTrans" cxnId="{0C369193-FF7C-4497-822E-6F30ED61CE6F}">
      <dgm:prSet/>
      <dgm:spPr/>
      <dgm:t>
        <a:bodyPr/>
        <a:lstStyle/>
        <a:p>
          <a:endParaRPr lang="en-US"/>
        </a:p>
      </dgm:t>
    </dgm:pt>
    <dgm:pt modelId="{0766BCCA-CF0E-4239-87D3-48BD26C2AA47}">
      <dgm:prSet/>
      <dgm:spPr/>
      <dgm:t>
        <a:bodyPr/>
        <a:lstStyle/>
        <a:p>
          <a:r>
            <a:rPr lang="en-US"/>
            <a:t>Definition 8.2 </a:t>
          </a:r>
        </a:p>
      </dgm:t>
    </dgm:pt>
    <dgm:pt modelId="{42693874-F9E4-4113-8F77-C26E6C2479F8}" type="parTrans" cxnId="{2D46E0C9-60E6-43DA-8A2F-3B8663FD633F}">
      <dgm:prSet/>
      <dgm:spPr/>
      <dgm:t>
        <a:bodyPr/>
        <a:lstStyle/>
        <a:p>
          <a:endParaRPr lang="en-US"/>
        </a:p>
      </dgm:t>
    </dgm:pt>
    <dgm:pt modelId="{61A45672-288B-428A-90BC-A0FCA2FAEB1F}" type="sibTrans" cxnId="{2D46E0C9-60E6-43DA-8A2F-3B8663FD633F}">
      <dgm:prSet/>
      <dgm:spPr/>
      <dgm:t>
        <a:bodyPr/>
        <a:lstStyle/>
        <a:p>
          <a:endParaRPr lang="en-US"/>
        </a:p>
      </dgm:t>
    </dgm:pt>
    <dgm:pt modelId="{CA5AB459-21AB-43E5-A652-0DF6BEC40D68}">
      <dgm:prSet/>
      <dgm:spPr/>
      <dgm:t>
        <a:bodyPr/>
        <a:lstStyle/>
        <a:p>
          <a:r>
            <a:rPr lang="en-US"/>
            <a:t>An integer n is odd if n = 2a+1 for some integer a ∈ Z.</a:t>
          </a:r>
        </a:p>
      </dgm:t>
    </dgm:pt>
    <dgm:pt modelId="{6C7E70BC-A741-45F5-9053-9CE47FA6D584}" type="parTrans" cxnId="{9B8F3F4F-96BA-4CB2-9FA5-5DD1CAB14A94}">
      <dgm:prSet/>
      <dgm:spPr/>
      <dgm:t>
        <a:bodyPr/>
        <a:lstStyle/>
        <a:p>
          <a:endParaRPr lang="en-US"/>
        </a:p>
      </dgm:t>
    </dgm:pt>
    <dgm:pt modelId="{B7FD8310-608E-42E6-9A1A-9EA41CEC520E}" type="sibTrans" cxnId="{9B8F3F4F-96BA-4CB2-9FA5-5DD1CAB14A94}">
      <dgm:prSet/>
      <dgm:spPr/>
      <dgm:t>
        <a:bodyPr/>
        <a:lstStyle/>
        <a:p>
          <a:endParaRPr lang="en-US"/>
        </a:p>
      </dgm:t>
    </dgm:pt>
    <dgm:pt modelId="{D6207AF3-B6F3-4D82-B02D-1F4E5368AB0C}">
      <dgm:prSet/>
      <dgm:spPr/>
      <dgm:t>
        <a:bodyPr/>
        <a:lstStyle/>
        <a:p>
          <a:r>
            <a:rPr lang="en-US"/>
            <a:t>Definition 8.3 </a:t>
          </a:r>
        </a:p>
      </dgm:t>
    </dgm:pt>
    <dgm:pt modelId="{BF33B7E6-87D3-4FBF-9865-D37E8F77F80E}" type="parTrans" cxnId="{8896E7A2-9DAF-455B-9E72-85B097E47108}">
      <dgm:prSet/>
      <dgm:spPr/>
      <dgm:t>
        <a:bodyPr/>
        <a:lstStyle/>
        <a:p>
          <a:endParaRPr lang="en-US"/>
        </a:p>
      </dgm:t>
    </dgm:pt>
    <dgm:pt modelId="{B71A6974-D34B-471B-BE2A-993DCAA5AC1F}" type="sibTrans" cxnId="{8896E7A2-9DAF-455B-9E72-85B097E47108}">
      <dgm:prSet/>
      <dgm:spPr/>
      <dgm:t>
        <a:bodyPr/>
        <a:lstStyle/>
        <a:p>
          <a:endParaRPr lang="en-US"/>
        </a:p>
      </dgm:t>
    </dgm:pt>
    <dgm:pt modelId="{63FF6000-B8A8-46BC-873A-9DE24C6E0A9F}">
      <dgm:prSet/>
      <dgm:spPr/>
      <dgm:t>
        <a:bodyPr/>
        <a:lstStyle/>
        <a:p>
          <a:r>
            <a:rPr lang="en-US"/>
            <a:t>Two integers have the same parity if they are both even or they are both odd. Otherwise they have opposite parity.</a:t>
          </a:r>
        </a:p>
      </dgm:t>
    </dgm:pt>
    <dgm:pt modelId="{1A873CD3-73B4-4A34-AA16-AF65CECC201A}" type="parTrans" cxnId="{FA5C732E-1749-4280-9490-D89EF3FE87CA}">
      <dgm:prSet/>
      <dgm:spPr/>
      <dgm:t>
        <a:bodyPr/>
        <a:lstStyle/>
        <a:p>
          <a:endParaRPr lang="en-US"/>
        </a:p>
      </dgm:t>
    </dgm:pt>
    <dgm:pt modelId="{FD90041E-7B08-4D3B-9257-599D83480F38}" type="sibTrans" cxnId="{FA5C732E-1749-4280-9490-D89EF3FE87CA}">
      <dgm:prSet/>
      <dgm:spPr/>
      <dgm:t>
        <a:bodyPr/>
        <a:lstStyle/>
        <a:p>
          <a:endParaRPr lang="en-US"/>
        </a:p>
      </dgm:t>
    </dgm:pt>
    <dgm:pt modelId="{8E254C71-AA4E-4884-8DC2-08E42B0BFDF2}">
      <dgm:prSet/>
      <dgm:spPr/>
      <dgm:t>
        <a:bodyPr/>
        <a:lstStyle/>
        <a:p>
          <a:r>
            <a:rPr lang="en-US"/>
            <a:t>Definition 8.5 </a:t>
          </a:r>
        </a:p>
      </dgm:t>
    </dgm:pt>
    <dgm:pt modelId="{D3B3327F-F62E-4963-9B4B-342073FACC6A}" type="parTrans" cxnId="{9A847A9D-D06C-44FE-9EB9-29412AFF684C}">
      <dgm:prSet/>
      <dgm:spPr/>
      <dgm:t>
        <a:bodyPr/>
        <a:lstStyle/>
        <a:p>
          <a:endParaRPr lang="en-US"/>
        </a:p>
      </dgm:t>
    </dgm:pt>
    <dgm:pt modelId="{28C573DF-D7FC-4992-8B22-27A555AC126B}" type="sibTrans" cxnId="{9A847A9D-D06C-44FE-9EB9-29412AFF684C}">
      <dgm:prSet/>
      <dgm:spPr/>
      <dgm:t>
        <a:bodyPr/>
        <a:lstStyle/>
        <a:p>
          <a:endParaRPr lang="en-US"/>
        </a:p>
      </dgm:t>
    </dgm:pt>
    <dgm:pt modelId="{2669208A-4DD8-48D1-83B9-041A8B8DBB05}">
      <dgm:prSet/>
      <dgm:spPr/>
      <dgm:t>
        <a:bodyPr/>
        <a:lstStyle/>
        <a:p>
          <a:r>
            <a:rPr lang="en-US"/>
            <a:t>A natural number n is prime if it has exactly two positive divisors, 1 and n.</a:t>
          </a:r>
        </a:p>
      </dgm:t>
    </dgm:pt>
    <dgm:pt modelId="{DDCA32A6-DD73-4E44-90EE-04956D583234}" type="parTrans" cxnId="{D6205ECE-B91C-408C-AD4B-C02AE820ED10}">
      <dgm:prSet/>
      <dgm:spPr/>
      <dgm:t>
        <a:bodyPr/>
        <a:lstStyle/>
        <a:p>
          <a:endParaRPr lang="en-US"/>
        </a:p>
      </dgm:t>
    </dgm:pt>
    <dgm:pt modelId="{E615A6EE-0B7C-45F8-8A64-BB09D3C24567}" type="sibTrans" cxnId="{D6205ECE-B91C-408C-AD4B-C02AE820ED10}">
      <dgm:prSet/>
      <dgm:spPr/>
      <dgm:t>
        <a:bodyPr/>
        <a:lstStyle/>
        <a:p>
          <a:endParaRPr lang="en-US"/>
        </a:p>
      </dgm:t>
    </dgm:pt>
    <dgm:pt modelId="{C922C643-452B-8C45-B748-31CCB2A6022F}" type="pres">
      <dgm:prSet presAssocID="{4715218C-0027-4287-BAAD-3AEFD6ED0478}" presName="Name0" presStyleCnt="0">
        <dgm:presLayoutVars>
          <dgm:dir/>
          <dgm:animLvl val="lvl"/>
          <dgm:resizeHandles val="exact"/>
        </dgm:presLayoutVars>
      </dgm:prSet>
      <dgm:spPr/>
    </dgm:pt>
    <dgm:pt modelId="{328982F1-C5BD-DB42-B331-E8AB973EDE0E}" type="pres">
      <dgm:prSet presAssocID="{776347B8-088B-4813-8922-465C708C0DA4}" presName="linNode" presStyleCnt="0"/>
      <dgm:spPr/>
    </dgm:pt>
    <dgm:pt modelId="{26BCFF8F-C16D-E84D-A43B-652A57C5D7D3}" type="pres">
      <dgm:prSet presAssocID="{776347B8-088B-4813-8922-465C708C0DA4}" presName="parentText" presStyleLbl="node1" presStyleIdx="0" presStyleCnt="4">
        <dgm:presLayoutVars>
          <dgm:chMax val="1"/>
          <dgm:bulletEnabled val="1"/>
        </dgm:presLayoutVars>
      </dgm:prSet>
      <dgm:spPr/>
    </dgm:pt>
    <dgm:pt modelId="{ECA821A5-F55A-7C44-B716-6EAA9DD6A76C}" type="pres">
      <dgm:prSet presAssocID="{776347B8-088B-4813-8922-465C708C0DA4}" presName="descendantText" presStyleLbl="alignAccFollowNode1" presStyleIdx="0" presStyleCnt="4">
        <dgm:presLayoutVars>
          <dgm:bulletEnabled val="1"/>
        </dgm:presLayoutVars>
      </dgm:prSet>
      <dgm:spPr/>
    </dgm:pt>
    <dgm:pt modelId="{BD5E6DA1-65B8-4A47-A1B6-D64FAAA4B85D}" type="pres">
      <dgm:prSet presAssocID="{D9B5FEFF-15C0-4AD7-B030-1F5A783A40F8}" presName="sp" presStyleCnt="0"/>
      <dgm:spPr/>
    </dgm:pt>
    <dgm:pt modelId="{1F9AC301-C513-B64D-BEA6-29AF48320155}" type="pres">
      <dgm:prSet presAssocID="{0766BCCA-CF0E-4239-87D3-48BD26C2AA47}" presName="linNode" presStyleCnt="0"/>
      <dgm:spPr/>
    </dgm:pt>
    <dgm:pt modelId="{2F5A1C75-4758-CC49-8EDC-C4395855DBF7}" type="pres">
      <dgm:prSet presAssocID="{0766BCCA-CF0E-4239-87D3-48BD26C2AA47}" presName="parentText" presStyleLbl="node1" presStyleIdx="1" presStyleCnt="4">
        <dgm:presLayoutVars>
          <dgm:chMax val="1"/>
          <dgm:bulletEnabled val="1"/>
        </dgm:presLayoutVars>
      </dgm:prSet>
      <dgm:spPr/>
    </dgm:pt>
    <dgm:pt modelId="{532635C8-3100-9341-A53A-7E0C91FB44DE}" type="pres">
      <dgm:prSet presAssocID="{0766BCCA-CF0E-4239-87D3-48BD26C2AA47}" presName="descendantText" presStyleLbl="alignAccFollowNode1" presStyleIdx="1" presStyleCnt="4">
        <dgm:presLayoutVars>
          <dgm:bulletEnabled val="1"/>
        </dgm:presLayoutVars>
      </dgm:prSet>
      <dgm:spPr/>
    </dgm:pt>
    <dgm:pt modelId="{2B3616A0-0E49-7949-A65A-09007DF99680}" type="pres">
      <dgm:prSet presAssocID="{61A45672-288B-428A-90BC-A0FCA2FAEB1F}" presName="sp" presStyleCnt="0"/>
      <dgm:spPr/>
    </dgm:pt>
    <dgm:pt modelId="{84F8D98A-8D6D-054D-8EFE-91C4C58DE9E8}" type="pres">
      <dgm:prSet presAssocID="{D6207AF3-B6F3-4D82-B02D-1F4E5368AB0C}" presName="linNode" presStyleCnt="0"/>
      <dgm:spPr/>
    </dgm:pt>
    <dgm:pt modelId="{98654931-31F9-2C44-B6AC-0AF1D050D262}" type="pres">
      <dgm:prSet presAssocID="{D6207AF3-B6F3-4D82-B02D-1F4E5368AB0C}" presName="parentText" presStyleLbl="node1" presStyleIdx="2" presStyleCnt="4">
        <dgm:presLayoutVars>
          <dgm:chMax val="1"/>
          <dgm:bulletEnabled val="1"/>
        </dgm:presLayoutVars>
      </dgm:prSet>
      <dgm:spPr/>
    </dgm:pt>
    <dgm:pt modelId="{8361B64A-950C-8443-9979-8988601E4913}" type="pres">
      <dgm:prSet presAssocID="{D6207AF3-B6F3-4D82-B02D-1F4E5368AB0C}" presName="descendantText" presStyleLbl="alignAccFollowNode1" presStyleIdx="2" presStyleCnt="4">
        <dgm:presLayoutVars>
          <dgm:bulletEnabled val="1"/>
        </dgm:presLayoutVars>
      </dgm:prSet>
      <dgm:spPr/>
    </dgm:pt>
    <dgm:pt modelId="{24A08DFA-67CF-8B4B-830B-043D73DF5BB3}" type="pres">
      <dgm:prSet presAssocID="{B71A6974-D34B-471B-BE2A-993DCAA5AC1F}" presName="sp" presStyleCnt="0"/>
      <dgm:spPr/>
    </dgm:pt>
    <dgm:pt modelId="{9C9E7984-8E01-554A-B4C5-DD25FA2F57E7}" type="pres">
      <dgm:prSet presAssocID="{8E254C71-AA4E-4884-8DC2-08E42B0BFDF2}" presName="linNode" presStyleCnt="0"/>
      <dgm:spPr/>
    </dgm:pt>
    <dgm:pt modelId="{19563FBC-7F38-2441-B54F-A6CF747C84D9}" type="pres">
      <dgm:prSet presAssocID="{8E254C71-AA4E-4884-8DC2-08E42B0BFDF2}" presName="parentText" presStyleLbl="node1" presStyleIdx="3" presStyleCnt="4">
        <dgm:presLayoutVars>
          <dgm:chMax val="1"/>
          <dgm:bulletEnabled val="1"/>
        </dgm:presLayoutVars>
      </dgm:prSet>
      <dgm:spPr/>
    </dgm:pt>
    <dgm:pt modelId="{147CE6FD-C6C8-804D-B93D-3C1121402D37}" type="pres">
      <dgm:prSet presAssocID="{8E254C71-AA4E-4884-8DC2-08E42B0BFDF2}" presName="descendantText" presStyleLbl="alignAccFollowNode1" presStyleIdx="3" presStyleCnt="4">
        <dgm:presLayoutVars>
          <dgm:bulletEnabled val="1"/>
        </dgm:presLayoutVars>
      </dgm:prSet>
      <dgm:spPr/>
    </dgm:pt>
  </dgm:ptLst>
  <dgm:cxnLst>
    <dgm:cxn modelId="{39069801-188D-4E87-8787-A5C65CE97A73}" srcId="{4715218C-0027-4287-BAAD-3AEFD6ED0478}" destId="{776347B8-088B-4813-8922-465C708C0DA4}" srcOrd="0" destOrd="0" parTransId="{4B9552B2-849D-4FE0-B018-399C65061A23}" sibTransId="{D9B5FEFF-15C0-4AD7-B030-1F5A783A40F8}"/>
    <dgm:cxn modelId="{BCFB6604-DBC2-B740-9517-5C9DD1843416}" type="presOf" srcId="{D6207AF3-B6F3-4D82-B02D-1F4E5368AB0C}" destId="{98654931-31F9-2C44-B6AC-0AF1D050D262}" srcOrd="0" destOrd="0" presId="urn:microsoft.com/office/officeart/2005/8/layout/vList5"/>
    <dgm:cxn modelId="{1FC5D310-133E-464E-8FFB-F900BEFCA545}" type="presOf" srcId="{63FF6000-B8A8-46BC-873A-9DE24C6E0A9F}" destId="{8361B64A-950C-8443-9979-8988601E4913}" srcOrd="0" destOrd="0" presId="urn:microsoft.com/office/officeart/2005/8/layout/vList5"/>
    <dgm:cxn modelId="{FA5C732E-1749-4280-9490-D89EF3FE87CA}" srcId="{D6207AF3-B6F3-4D82-B02D-1F4E5368AB0C}" destId="{63FF6000-B8A8-46BC-873A-9DE24C6E0A9F}" srcOrd="0" destOrd="0" parTransId="{1A873CD3-73B4-4A34-AA16-AF65CECC201A}" sibTransId="{FD90041E-7B08-4D3B-9257-599D83480F38}"/>
    <dgm:cxn modelId="{93209F4A-17EA-F54F-92D3-9A9B253BBFAD}" type="presOf" srcId="{4715218C-0027-4287-BAAD-3AEFD6ED0478}" destId="{C922C643-452B-8C45-B748-31CCB2A6022F}" srcOrd="0" destOrd="0" presId="urn:microsoft.com/office/officeart/2005/8/layout/vList5"/>
    <dgm:cxn modelId="{9B8F3F4F-96BA-4CB2-9FA5-5DD1CAB14A94}" srcId="{0766BCCA-CF0E-4239-87D3-48BD26C2AA47}" destId="{CA5AB459-21AB-43E5-A652-0DF6BEC40D68}" srcOrd="0" destOrd="0" parTransId="{6C7E70BC-A741-45F5-9053-9CE47FA6D584}" sibTransId="{B7FD8310-608E-42E6-9A1A-9EA41CEC520E}"/>
    <dgm:cxn modelId="{E74ABB65-01A6-1B4C-AE03-0573601B287A}" type="presOf" srcId="{2669208A-4DD8-48D1-83B9-041A8B8DBB05}" destId="{147CE6FD-C6C8-804D-B93D-3C1121402D37}" srcOrd="0" destOrd="0" presId="urn:microsoft.com/office/officeart/2005/8/layout/vList5"/>
    <dgm:cxn modelId="{6ED67A6E-5A6C-A641-B455-28379A7D83C4}" type="presOf" srcId="{776347B8-088B-4813-8922-465C708C0DA4}" destId="{26BCFF8F-C16D-E84D-A43B-652A57C5D7D3}" srcOrd="0" destOrd="0" presId="urn:microsoft.com/office/officeart/2005/8/layout/vList5"/>
    <dgm:cxn modelId="{0C369193-FF7C-4497-822E-6F30ED61CE6F}" srcId="{776347B8-088B-4813-8922-465C708C0DA4}" destId="{664BD9A1-C7A7-4F71-BEDA-2ABCB4A50DDC}" srcOrd="0" destOrd="0" parTransId="{461ED738-590B-446C-9E38-2496EC028FEB}" sibTransId="{E8694371-B26D-4586-81D9-8946E801F0DF}"/>
    <dgm:cxn modelId="{9A847A9D-D06C-44FE-9EB9-29412AFF684C}" srcId="{4715218C-0027-4287-BAAD-3AEFD6ED0478}" destId="{8E254C71-AA4E-4884-8DC2-08E42B0BFDF2}" srcOrd="3" destOrd="0" parTransId="{D3B3327F-F62E-4963-9B4B-342073FACC6A}" sibTransId="{28C573DF-D7FC-4992-8B22-27A555AC126B}"/>
    <dgm:cxn modelId="{8896E7A2-9DAF-455B-9E72-85B097E47108}" srcId="{4715218C-0027-4287-BAAD-3AEFD6ED0478}" destId="{D6207AF3-B6F3-4D82-B02D-1F4E5368AB0C}" srcOrd="2" destOrd="0" parTransId="{BF33B7E6-87D3-4FBF-9865-D37E8F77F80E}" sibTransId="{B71A6974-D34B-471B-BE2A-993DCAA5AC1F}"/>
    <dgm:cxn modelId="{2D46E0C9-60E6-43DA-8A2F-3B8663FD633F}" srcId="{4715218C-0027-4287-BAAD-3AEFD6ED0478}" destId="{0766BCCA-CF0E-4239-87D3-48BD26C2AA47}" srcOrd="1" destOrd="0" parTransId="{42693874-F9E4-4113-8F77-C26E6C2479F8}" sibTransId="{61A45672-288B-428A-90BC-A0FCA2FAEB1F}"/>
    <dgm:cxn modelId="{EB7BE5CD-3C5E-4E47-9644-1991EF383999}" type="presOf" srcId="{0766BCCA-CF0E-4239-87D3-48BD26C2AA47}" destId="{2F5A1C75-4758-CC49-8EDC-C4395855DBF7}" srcOrd="0" destOrd="0" presId="urn:microsoft.com/office/officeart/2005/8/layout/vList5"/>
    <dgm:cxn modelId="{D6205ECE-B91C-408C-AD4B-C02AE820ED10}" srcId="{8E254C71-AA4E-4884-8DC2-08E42B0BFDF2}" destId="{2669208A-4DD8-48D1-83B9-041A8B8DBB05}" srcOrd="0" destOrd="0" parTransId="{DDCA32A6-DD73-4E44-90EE-04956D583234}" sibTransId="{E615A6EE-0B7C-45F8-8A64-BB09D3C24567}"/>
    <dgm:cxn modelId="{44E091E6-109B-CF4D-8160-C21BFC82D174}" type="presOf" srcId="{8E254C71-AA4E-4884-8DC2-08E42B0BFDF2}" destId="{19563FBC-7F38-2441-B54F-A6CF747C84D9}" srcOrd="0" destOrd="0" presId="urn:microsoft.com/office/officeart/2005/8/layout/vList5"/>
    <dgm:cxn modelId="{0EF75EFA-BD47-BA45-8AFC-472987DFA2E8}" type="presOf" srcId="{664BD9A1-C7A7-4F71-BEDA-2ABCB4A50DDC}" destId="{ECA821A5-F55A-7C44-B716-6EAA9DD6A76C}" srcOrd="0" destOrd="0" presId="urn:microsoft.com/office/officeart/2005/8/layout/vList5"/>
    <dgm:cxn modelId="{3771DAFA-B09D-AD41-B7B4-7B6C37986EAB}" type="presOf" srcId="{CA5AB459-21AB-43E5-A652-0DF6BEC40D68}" destId="{532635C8-3100-9341-A53A-7E0C91FB44DE}" srcOrd="0" destOrd="0" presId="urn:microsoft.com/office/officeart/2005/8/layout/vList5"/>
    <dgm:cxn modelId="{612E617D-0521-4446-B4B6-F1FE87548609}" type="presParOf" srcId="{C922C643-452B-8C45-B748-31CCB2A6022F}" destId="{328982F1-C5BD-DB42-B331-E8AB973EDE0E}" srcOrd="0" destOrd="0" presId="urn:microsoft.com/office/officeart/2005/8/layout/vList5"/>
    <dgm:cxn modelId="{3A6BDA1C-354B-9343-8BF5-78E96EFF99DC}" type="presParOf" srcId="{328982F1-C5BD-DB42-B331-E8AB973EDE0E}" destId="{26BCFF8F-C16D-E84D-A43B-652A57C5D7D3}" srcOrd="0" destOrd="0" presId="urn:microsoft.com/office/officeart/2005/8/layout/vList5"/>
    <dgm:cxn modelId="{E95D3C56-3329-F64D-9A5D-0A941465C3AD}" type="presParOf" srcId="{328982F1-C5BD-DB42-B331-E8AB973EDE0E}" destId="{ECA821A5-F55A-7C44-B716-6EAA9DD6A76C}" srcOrd="1" destOrd="0" presId="urn:microsoft.com/office/officeart/2005/8/layout/vList5"/>
    <dgm:cxn modelId="{205277D0-C109-F146-B296-9BBA3C2E7C17}" type="presParOf" srcId="{C922C643-452B-8C45-B748-31CCB2A6022F}" destId="{BD5E6DA1-65B8-4A47-A1B6-D64FAAA4B85D}" srcOrd="1" destOrd="0" presId="urn:microsoft.com/office/officeart/2005/8/layout/vList5"/>
    <dgm:cxn modelId="{E8D655D0-F922-DD4D-945E-76F8CC21885B}" type="presParOf" srcId="{C922C643-452B-8C45-B748-31CCB2A6022F}" destId="{1F9AC301-C513-B64D-BEA6-29AF48320155}" srcOrd="2" destOrd="0" presId="urn:microsoft.com/office/officeart/2005/8/layout/vList5"/>
    <dgm:cxn modelId="{8CFC610F-2F62-2148-ADFC-C470098875F8}" type="presParOf" srcId="{1F9AC301-C513-B64D-BEA6-29AF48320155}" destId="{2F5A1C75-4758-CC49-8EDC-C4395855DBF7}" srcOrd="0" destOrd="0" presId="urn:microsoft.com/office/officeart/2005/8/layout/vList5"/>
    <dgm:cxn modelId="{B0DC9246-7C30-A84B-8D89-1CE8803F510F}" type="presParOf" srcId="{1F9AC301-C513-B64D-BEA6-29AF48320155}" destId="{532635C8-3100-9341-A53A-7E0C91FB44DE}" srcOrd="1" destOrd="0" presId="urn:microsoft.com/office/officeart/2005/8/layout/vList5"/>
    <dgm:cxn modelId="{D7185D31-D7E6-BF41-87DB-3C45455CB719}" type="presParOf" srcId="{C922C643-452B-8C45-B748-31CCB2A6022F}" destId="{2B3616A0-0E49-7949-A65A-09007DF99680}" srcOrd="3" destOrd="0" presId="urn:microsoft.com/office/officeart/2005/8/layout/vList5"/>
    <dgm:cxn modelId="{E74802F9-788D-4848-861F-03FCADDEFF5C}" type="presParOf" srcId="{C922C643-452B-8C45-B748-31CCB2A6022F}" destId="{84F8D98A-8D6D-054D-8EFE-91C4C58DE9E8}" srcOrd="4" destOrd="0" presId="urn:microsoft.com/office/officeart/2005/8/layout/vList5"/>
    <dgm:cxn modelId="{B3406F5C-6558-CA48-BDD8-81ACA6402148}" type="presParOf" srcId="{84F8D98A-8D6D-054D-8EFE-91C4C58DE9E8}" destId="{98654931-31F9-2C44-B6AC-0AF1D050D262}" srcOrd="0" destOrd="0" presId="urn:microsoft.com/office/officeart/2005/8/layout/vList5"/>
    <dgm:cxn modelId="{7C3ADE8D-0253-014E-BA85-62AF6FE52614}" type="presParOf" srcId="{84F8D98A-8D6D-054D-8EFE-91C4C58DE9E8}" destId="{8361B64A-950C-8443-9979-8988601E4913}" srcOrd="1" destOrd="0" presId="urn:microsoft.com/office/officeart/2005/8/layout/vList5"/>
    <dgm:cxn modelId="{C6C893D7-6D19-5142-A081-CE8C23295534}" type="presParOf" srcId="{C922C643-452B-8C45-B748-31CCB2A6022F}" destId="{24A08DFA-67CF-8B4B-830B-043D73DF5BB3}" srcOrd="5" destOrd="0" presId="urn:microsoft.com/office/officeart/2005/8/layout/vList5"/>
    <dgm:cxn modelId="{7364D0AA-2811-D348-8216-DF98AA63B006}" type="presParOf" srcId="{C922C643-452B-8C45-B748-31CCB2A6022F}" destId="{9C9E7984-8E01-554A-B4C5-DD25FA2F57E7}" srcOrd="6" destOrd="0" presId="urn:microsoft.com/office/officeart/2005/8/layout/vList5"/>
    <dgm:cxn modelId="{E4368E75-5A64-4643-B7A6-8B98EF03B0A7}" type="presParOf" srcId="{9C9E7984-8E01-554A-B4C5-DD25FA2F57E7}" destId="{19563FBC-7F38-2441-B54F-A6CF747C84D9}" srcOrd="0" destOrd="0" presId="urn:microsoft.com/office/officeart/2005/8/layout/vList5"/>
    <dgm:cxn modelId="{FC2728B6-EC14-D842-8A2D-A3FC0A261400}" type="presParOf" srcId="{9C9E7984-8E01-554A-B4C5-DD25FA2F57E7}" destId="{147CE6FD-C6C8-804D-B93D-3C1121402D3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8CBB58C-7F2C-414C-8CC0-3B19BCC1D0D4}"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BC8BD2F3-7BA2-4DB4-835C-55228B6BC8AE}">
      <dgm:prSet/>
      <dgm:spPr/>
      <dgm:t>
        <a:bodyPr/>
        <a:lstStyle/>
        <a:p>
          <a:r>
            <a:rPr lang="en-US"/>
            <a:t>Begin with a given statement</a:t>
          </a:r>
        </a:p>
      </dgm:t>
    </dgm:pt>
    <dgm:pt modelId="{47124436-7A0B-4BBE-A94C-800538064E7D}" type="parTrans" cxnId="{88AB6F9C-8133-45AD-9F9A-3901C9D87D60}">
      <dgm:prSet/>
      <dgm:spPr/>
      <dgm:t>
        <a:bodyPr/>
        <a:lstStyle/>
        <a:p>
          <a:endParaRPr lang="en-US"/>
        </a:p>
      </dgm:t>
    </dgm:pt>
    <dgm:pt modelId="{84BDC8DB-A713-4BAA-A950-1607D6E60D62}" type="sibTrans" cxnId="{88AB6F9C-8133-45AD-9F9A-3901C9D87D60}">
      <dgm:prSet phldrT="1" phldr="0"/>
      <dgm:spPr/>
      <dgm:t>
        <a:bodyPr/>
        <a:lstStyle/>
        <a:p>
          <a:r>
            <a:rPr lang="en-US"/>
            <a:t>1</a:t>
          </a:r>
        </a:p>
      </dgm:t>
    </dgm:pt>
    <dgm:pt modelId="{BDCBC761-65AA-42D7-B4BD-18D52FB77BD7}">
      <dgm:prSet/>
      <dgm:spPr/>
      <dgm:t>
        <a:bodyPr/>
        <a:lstStyle/>
        <a:p>
          <a:r>
            <a:rPr lang="en-US"/>
            <a:t>Infer based on that statement</a:t>
          </a:r>
        </a:p>
      </dgm:t>
    </dgm:pt>
    <dgm:pt modelId="{A475C9EB-3D72-4B80-A54F-AD8DF5419C0F}" type="parTrans" cxnId="{E5A819D7-0331-4762-828B-41A89F8900CF}">
      <dgm:prSet/>
      <dgm:spPr/>
      <dgm:t>
        <a:bodyPr/>
        <a:lstStyle/>
        <a:p>
          <a:endParaRPr lang="en-US"/>
        </a:p>
      </dgm:t>
    </dgm:pt>
    <dgm:pt modelId="{96E1840D-D7DC-4057-9060-5CDDDAD6DC33}" type="sibTrans" cxnId="{E5A819D7-0331-4762-828B-41A89F8900CF}">
      <dgm:prSet phldrT="2" phldr="0"/>
      <dgm:spPr/>
      <dgm:t>
        <a:bodyPr/>
        <a:lstStyle/>
        <a:p>
          <a:r>
            <a:rPr lang="en-US"/>
            <a:t>2</a:t>
          </a:r>
        </a:p>
      </dgm:t>
    </dgm:pt>
    <dgm:pt modelId="{632267E2-1C7C-4E8D-BA91-BB887FA5C188}">
      <dgm:prSet/>
      <dgm:spPr/>
      <dgm:t>
        <a:bodyPr/>
        <a:lstStyle/>
        <a:p>
          <a:r>
            <a:rPr lang="en-US"/>
            <a:t>Show that what you want to prove is true</a:t>
          </a:r>
        </a:p>
      </dgm:t>
    </dgm:pt>
    <dgm:pt modelId="{34EE469E-8E68-4238-BBD0-D2553E714968}" type="parTrans" cxnId="{87EC71B7-43CF-4FFF-B4EE-5A1C26B8C8AE}">
      <dgm:prSet/>
      <dgm:spPr/>
      <dgm:t>
        <a:bodyPr/>
        <a:lstStyle/>
        <a:p>
          <a:endParaRPr lang="en-US"/>
        </a:p>
      </dgm:t>
    </dgm:pt>
    <dgm:pt modelId="{43639557-91E1-455C-BF07-7B29067EE1BC}" type="sibTrans" cxnId="{87EC71B7-43CF-4FFF-B4EE-5A1C26B8C8AE}">
      <dgm:prSet phldrT="3" phldr="0"/>
      <dgm:spPr/>
      <dgm:t>
        <a:bodyPr/>
        <a:lstStyle/>
        <a:p>
          <a:r>
            <a:rPr lang="en-US"/>
            <a:t>3</a:t>
          </a:r>
        </a:p>
      </dgm:t>
    </dgm:pt>
    <dgm:pt modelId="{A307CFAF-A3B2-7046-B2DB-0B6F9BE48DDB}" type="pres">
      <dgm:prSet presAssocID="{78CBB58C-7F2C-414C-8CC0-3B19BCC1D0D4}" presName="Name0" presStyleCnt="0">
        <dgm:presLayoutVars>
          <dgm:animLvl val="lvl"/>
          <dgm:resizeHandles val="exact"/>
        </dgm:presLayoutVars>
      </dgm:prSet>
      <dgm:spPr/>
    </dgm:pt>
    <dgm:pt modelId="{A0C999E8-64D9-CD42-8D17-0DF64AD0530F}" type="pres">
      <dgm:prSet presAssocID="{BC8BD2F3-7BA2-4DB4-835C-55228B6BC8AE}" presName="compositeNode" presStyleCnt="0">
        <dgm:presLayoutVars>
          <dgm:bulletEnabled val="1"/>
        </dgm:presLayoutVars>
      </dgm:prSet>
      <dgm:spPr/>
    </dgm:pt>
    <dgm:pt modelId="{D6A5A6A6-6D59-9E41-863F-478B9E629F38}" type="pres">
      <dgm:prSet presAssocID="{BC8BD2F3-7BA2-4DB4-835C-55228B6BC8AE}" presName="bgRect" presStyleLbl="bgAccFollowNode1" presStyleIdx="0" presStyleCnt="3"/>
      <dgm:spPr/>
    </dgm:pt>
    <dgm:pt modelId="{8912878A-E686-7847-A033-C9739E6F500A}" type="pres">
      <dgm:prSet presAssocID="{84BDC8DB-A713-4BAA-A950-1607D6E60D62}" presName="sibTransNodeCircle" presStyleLbl="alignNode1" presStyleIdx="0" presStyleCnt="6">
        <dgm:presLayoutVars>
          <dgm:chMax val="0"/>
          <dgm:bulletEnabled/>
        </dgm:presLayoutVars>
      </dgm:prSet>
      <dgm:spPr/>
    </dgm:pt>
    <dgm:pt modelId="{F144304A-7BDF-D94E-9243-67AD9869ACBB}" type="pres">
      <dgm:prSet presAssocID="{BC8BD2F3-7BA2-4DB4-835C-55228B6BC8AE}" presName="bottomLine" presStyleLbl="alignNode1" presStyleIdx="1" presStyleCnt="6">
        <dgm:presLayoutVars/>
      </dgm:prSet>
      <dgm:spPr/>
    </dgm:pt>
    <dgm:pt modelId="{5D577FC2-093D-1241-89A6-CC03636EC6AE}" type="pres">
      <dgm:prSet presAssocID="{BC8BD2F3-7BA2-4DB4-835C-55228B6BC8AE}" presName="nodeText" presStyleLbl="bgAccFollowNode1" presStyleIdx="0" presStyleCnt="3">
        <dgm:presLayoutVars>
          <dgm:bulletEnabled val="1"/>
        </dgm:presLayoutVars>
      </dgm:prSet>
      <dgm:spPr/>
    </dgm:pt>
    <dgm:pt modelId="{F526872A-FE4E-5F4F-BBE7-06B3D25FBA5D}" type="pres">
      <dgm:prSet presAssocID="{84BDC8DB-A713-4BAA-A950-1607D6E60D62}" presName="sibTrans" presStyleCnt="0"/>
      <dgm:spPr/>
    </dgm:pt>
    <dgm:pt modelId="{ACFCACC6-A6C4-3E41-8538-74370B801AD9}" type="pres">
      <dgm:prSet presAssocID="{BDCBC761-65AA-42D7-B4BD-18D52FB77BD7}" presName="compositeNode" presStyleCnt="0">
        <dgm:presLayoutVars>
          <dgm:bulletEnabled val="1"/>
        </dgm:presLayoutVars>
      </dgm:prSet>
      <dgm:spPr/>
    </dgm:pt>
    <dgm:pt modelId="{FFF59AD4-8CA4-F84A-93F5-743511B8723D}" type="pres">
      <dgm:prSet presAssocID="{BDCBC761-65AA-42D7-B4BD-18D52FB77BD7}" presName="bgRect" presStyleLbl="bgAccFollowNode1" presStyleIdx="1" presStyleCnt="3"/>
      <dgm:spPr/>
    </dgm:pt>
    <dgm:pt modelId="{BF90971D-5A7E-1546-8FDE-21BB8DD8EF62}" type="pres">
      <dgm:prSet presAssocID="{96E1840D-D7DC-4057-9060-5CDDDAD6DC33}" presName="sibTransNodeCircle" presStyleLbl="alignNode1" presStyleIdx="2" presStyleCnt="6">
        <dgm:presLayoutVars>
          <dgm:chMax val="0"/>
          <dgm:bulletEnabled/>
        </dgm:presLayoutVars>
      </dgm:prSet>
      <dgm:spPr/>
    </dgm:pt>
    <dgm:pt modelId="{6FB1E0E6-FF40-C941-9DA9-B0C289EB3093}" type="pres">
      <dgm:prSet presAssocID="{BDCBC761-65AA-42D7-B4BD-18D52FB77BD7}" presName="bottomLine" presStyleLbl="alignNode1" presStyleIdx="3" presStyleCnt="6">
        <dgm:presLayoutVars/>
      </dgm:prSet>
      <dgm:spPr/>
    </dgm:pt>
    <dgm:pt modelId="{4B23DCB0-23A1-2A41-98DA-DCDA614DCE4D}" type="pres">
      <dgm:prSet presAssocID="{BDCBC761-65AA-42D7-B4BD-18D52FB77BD7}" presName="nodeText" presStyleLbl="bgAccFollowNode1" presStyleIdx="1" presStyleCnt="3">
        <dgm:presLayoutVars>
          <dgm:bulletEnabled val="1"/>
        </dgm:presLayoutVars>
      </dgm:prSet>
      <dgm:spPr/>
    </dgm:pt>
    <dgm:pt modelId="{98198324-E35A-E144-A543-81D897BE8E03}" type="pres">
      <dgm:prSet presAssocID="{96E1840D-D7DC-4057-9060-5CDDDAD6DC33}" presName="sibTrans" presStyleCnt="0"/>
      <dgm:spPr/>
    </dgm:pt>
    <dgm:pt modelId="{01A74B6D-9074-0F40-8941-1F9A7ACABA40}" type="pres">
      <dgm:prSet presAssocID="{632267E2-1C7C-4E8D-BA91-BB887FA5C188}" presName="compositeNode" presStyleCnt="0">
        <dgm:presLayoutVars>
          <dgm:bulletEnabled val="1"/>
        </dgm:presLayoutVars>
      </dgm:prSet>
      <dgm:spPr/>
    </dgm:pt>
    <dgm:pt modelId="{518B94BC-D486-B64E-A96C-B23C82BF4159}" type="pres">
      <dgm:prSet presAssocID="{632267E2-1C7C-4E8D-BA91-BB887FA5C188}" presName="bgRect" presStyleLbl="bgAccFollowNode1" presStyleIdx="2" presStyleCnt="3"/>
      <dgm:spPr/>
    </dgm:pt>
    <dgm:pt modelId="{8C024A1D-41B1-0740-87FA-24B54251FB31}" type="pres">
      <dgm:prSet presAssocID="{43639557-91E1-455C-BF07-7B29067EE1BC}" presName="sibTransNodeCircle" presStyleLbl="alignNode1" presStyleIdx="4" presStyleCnt="6">
        <dgm:presLayoutVars>
          <dgm:chMax val="0"/>
          <dgm:bulletEnabled/>
        </dgm:presLayoutVars>
      </dgm:prSet>
      <dgm:spPr/>
    </dgm:pt>
    <dgm:pt modelId="{B43CA234-C2B1-FA4F-AE83-7D71B3B30F0A}" type="pres">
      <dgm:prSet presAssocID="{632267E2-1C7C-4E8D-BA91-BB887FA5C188}" presName="bottomLine" presStyleLbl="alignNode1" presStyleIdx="5" presStyleCnt="6">
        <dgm:presLayoutVars/>
      </dgm:prSet>
      <dgm:spPr/>
    </dgm:pt>
    <dgm:pt modelId="{3F6EFE88-E799-9645-AB50-068547C45463}" type="pres">
      <dgm:prSet presAssocID="{632267E2-1C7C-4E8D-BA91-BB887FA5C188}" presName="nodeText" presStyleLbl="bgAccFollowNode1" presStyleIdx="2" presStyleCnt="3">
        <dgm:presLayoutVars>
          <dgm:bulletEnabled val="1"/>
        </dgm:presLayoutVars>
      </dgm:prSet>
      <dgm:spPr/>
    </dgm:pt>
  </dgm:ptLst>
  <dgm:cxnLst>
    <dgm:cxn modelId="{81315044-A681-7D41-8326-CE2D1A2CA48E}" type="presOf" srcId="{96E1840D-D7DC-4057-9060-5CDDDAD6DC33}" destId="{BF90971D-5A7E-1546-8FDE-21BB8DD8EF62}" srcOrd="0" destOrd="0" presId="urn:microsoft.com/office/officeart/2016/7/layout/BasicLinearProcessNumbered"/>
    <dgm:cxn modelId="{83D67C59-D519-2340-BD8C-054CA82493E2}" type="presOf" srcId="{632267E2-1C7C-4E8D-BA91-BB887FA5C188}" destId="{3F6EFE88-E799-9645-AB50-068547C45463}" srcOrd="1" destOrd="0" presId="urn:microsoft.com/office/officeart/2016/7/layout/BasicLinearProcessNumbered"/>
    <dgm:cxn modelId="{9AC46468-380B-4245-A3C5-FDE376B3E1F3}" type="presOf" srcId="{BC8BD2F3-7BA2-4DB4-835C-55228B6BC8AE}" destId="{5D577FC2-093D-1241-89A6-CC03636EC6AE}" srcOrd="1" destOrd="0" presId="urn:microsoft.com/office/officeart/2016/7/layout/BasicLinearProcessNumbered"/>
    <dgm:cxn modelId="{98A8F493-76DD-E74C-9EC2-F9938FB163CE}" type="presOf" srcId="{632267E2-1C7C-4E8D-BA91-BB887FA5C188}" destId="{518B94BC-D486-B64E-A96C-B23C82BF4159}" srcOrd="0" destOrd="0" presId="urn:microsoft.com/office/officeart/2016/7/layout/BasicLinearProcessNumbered"/>
    <dgm:cxn modelId="{88AB6F9C-8133-45AD-9F9A-3901C9D87D60}" srcId="{78CBB58C-7F2C-414C-8CC0-3B19BCC1D0D4}" destId="{BC8BD2F3-7BA2-4DB4-835C-55228B6BC8AE}" srcOrd="0" destOrd="0" parTransId="{47124436-7A0B-4BBE-A94C-800538064E7D}" sibTransId="{84BDC8DB-A713-4BAA-A950-1607D6E60D62}"/>
    <dgm:cxn modelId="{A24547B6-4F4F-5442-9659-7845E7A2CEFF}" type="presOf" srcId="{BDCBC761-65AA-42D7-B4BD-18D52FB77BD7}" destId="{FFF59AD4-8CA4-F84A-93F5-743511B8723D}" srcOrd="0" destOrd="0" presId="urn:microsoft.com/office/officeart/2016/7/layout/BasicLinearProcessNumbered"/>
    <dgm:cxn modelId="{87EC71B7-43CF-4FFF-B4EE-5A1C26B8C8AE}" srcId="{78CBB58C-7F2C-414C-8CC0-3B19BCC1D0D4}" destId="{632267E2-1C7C-4E8D-BA91-BB887FA5C188}" srcOrd="2" destOrd="0" parTransId="{34EE469E-8E68-4238-BBD0-D2553E714968}" sibTransId="{43639557-91E1-455C-BF07-7B29067EE1BC}"/>
    <dgm:cxn modelId="{578813C1-4700-1B47-A2CE-252E9BBDA6AD}" type="presOf" srcId="{BDCBC761-65AA-42D7-B4BD-18D52FB77BD7}" destId="{4B23DCB0-23A1-2A41-98DA-DCDA614DCE4D}" srcOrd="1" destOrd="0" presId="urn:microsoft.com/office/officeart/2016/7/layout/BasicLinearProcessNumbered"/>
    <dgm:cxn modelId="{E2FB60C9-CC83-7B49-BB58-2142CD2C4347}" type="presOf" srcId="{43639557-91E1-455C-BF07-7B29067EE1BC}" destId="{8C024A1D-41B1-0740-87FA-24B54251FB31}" srcOrd="0" destOrd="0" presId="urn:microsoft.com/office/officeart/2016/7/layout/BasicLinearProcessNumbered"/>
    <dgm:cxn modelId="{C47A58CC-EA77-C347-BBC1-C9883648E83A}" type="presOf" srcId="{78CBB58C-7F2C-414C-8CC0-3B19BCC1D0D4}" destId="{A307CFAF-A3B2-7046-B2DB-0B6F9BE48DDB}" srcOrd="0" destOrd="0" presId="urn:microsoft.com/office/officeart/2016/7/layout/BasicLinearProcessNumbered"/>
    <dgm:cxn modelId="{E5A819D7-0331-4762-828B-41A89F8900CF}" srcId="{78CBB58C-7F2C-414C-8CC0-3B19BCC1D0D4}" destId="{BDCBC761-65AA-42D7-B4BD-18D52FB77BD7}" srcOrd="1" destOrd="0" parTransId="{A475C9EB-3D72-4B80-A54F-AD8DF5419C0F}" sibTransId="{96E1840D-D7DC-4057-9060-5CDDDAD6DC33}"/>
    <dgm:cxn modelId="{765AB0D8-860A-6B45-ACB9-6370FD55F188}" type="presOf" srcId="{BC8BD2F3-7BA2-4DB4-835C-55228B6BC8AE}" destId="{D6A5A6A6-6D59-9E41-863F-478B9E629F38}" srcOrd="0" destOrd="0" presId="urn:microsoft.com/office/officeart/2016/7/layout/BasicLinearProcessNumbered"/>
    <dgm:cxn modelId="{1BCBD6EB-F6B2-4248-89C6-DBB851840F0D}" type="presOf" srcId="{84BDC8DB-A713-4BAA-A950-1607D6E60D62}" destId="{8912878A-E686-7847-A033-C9739E6F500A}" srcOrd="0" destOrd="0" presId="urn:microsoft.com/office/officeart/2016/7/layout/BasicLinearProcessNumbered"/>
    <dgm:cxn modelId="{4CC96346-49C2-B84C-BB05-D11B62FD23CE}" type="presParOf" srcId="{A307CFAF-A3B2-7046-B2DB-0B6F9BE48DDB}" destId="{A0C999E8-64D9-CD42-8D17-0DF64AD0530F}" srcOrd="0" destOrd="0" presId="urn:microsoft.com/office/officeart/2016/7/layout/BasicLinearProcessNumbered"/>
    <dgm:cxn modelId="{1C206213-4F89-8A43-A6FB-997964DFF785}" type="presParOf" srcId="{A0C999E8-64D9-CD42-8D17-0DF64AD0530F}" destId="{D6A5A6A6-6D59-9E41-863F-478B9E629F38}" srcOrd="0" destOrd="0" presId="urn:microsoft.com/office/officeart/2016/7/layout/BasicLinearProcessNumbered"/>
    <dgm:cxn modelId="{DF3AF3F6-9FFA-DE47-84F8-B28D415DFC7C}" type="presParOf" srcId="{A0C999E8-64D9-CD42-8D17-0DF64AD0530F}" destId="{8912878A-E686-7847-A033-C9739E6F500A}" srcOrd="1" destOrd="0" presId="urn:microsoft.com/office/officeart/2016/7/layout/BasicLinearProcessNumbered"/>
    <dgm:cxn modelId="{FF0608CE-1F97-4146-8C83-D0CB36170779}" type="presParOf" srcId="{A0C999E8-64D9-CD42-8D17-0DF64AD0530F}" destId="{F144304A-7BDF-D94E-9243-67AD9869ACBB}" srcOrd="2" destOrd="0" presId="urn:microsoft.com/office/officeart/2016/7/layout/BasicLinearProcessNumbered"/>
    <dgm:cxn modelId="{15D50A49-ACA2-7743-9EED-10418C12B75F}" type="presParOf" srcId="{A0C999E8-64D9-CD42-8D17-0DF64AD0530F}" destId="{5D577FC2-093D-1241-89A6-CC03636EC6AE}" srcOrd="3" destOrd="0" presId="urn:microsoft.com/office/officeart/2016/7/layout/BasicLinearProcessNumbered"/>
    <dgm:cxn modelId="{F05E9C9C-FC59-F74B-8207-FDDC262D00BF}" type="presParOf" srcId="{A307CFAF-A3B2-7046-B2DB-0B6F9BE48DDB}" destId="{F526872A-FE4E-5F4F-BBE7-06B3D25FBA5D}" srcOrd="1" destOrd="0" presId="urn:microsoft.com/office/officeart/2016/7/layout/BasicLinearProcessNumbered"/>
    <dgm:cxn modelId="{682CB33B-26F6-A445-AAE7-3D752C4D9182}" type="presParOf" srcId="{A307CFAF-A3B2-7046-B2DB-0B6F9BE48DDB}" destId="{ACFCACC6-A6C4-3E41-8538-74370B801AD9}" srcOrd="2" destOrd="0" presId="urn:microsoft.com/office/officeart/2016/7/layout/BasicLinearProcessNumbered"/>
    <dgm:cxn modelId="{144C379C-F956-0B4A-9CC0-D9A7A0BA23FF}" type="presParOf" srcId="{ACFCACC6-A6C4-3E41-8538-74370B801AD9}" destId="{FFF59AD4-8CA4-F84A-93F5-743511B8723D}" srcOrd="0" destOrd="0" presId="urn:microsoft.com/office/officeart/2016/7/layout/BasicLinearProcessNumbered"/>
    <dgm:cxn modelId="{64D0A3C8-7623-E542-B3BA-B1114FCB47B8}" type="presParOf" srcId="{ACFCACC6-A6C4-3E41-8538-74370B801AD9}" destId="{BF90971D-5A7E-1546-8FDE-21BB8DD8EF62}" srcOrd="1" destOrd="0" presId="urn:microsoft.com/office/officeart/2016/7/layout/BasicLinearProcessNumbered"/>
    <dgm:cxn modelId="{01470859-FC62-F545-9641-AB51D38DC47A}" type="presParOf" srcId="{ACFCACC6-A6C4-3E41-8538-74370B801AD9}" destId="{6FB1E0E6-FF40-C941-9DA9-B0C289EB3093}" srcOrd="2" destOrd="0" presId="urn:microsoft.com/office/officeart/2016/7/layout/BasicLinearProcessNumbered"/>
    <dgm:cxn modelId="{6D8654AF-1200-FE49-86F9-2594A548CA56}" type="presParOf" srcId="{ACFCACC6-A6C4-3E41-8538-74370B801AD9}" destId="{4B23DCB0-23A1-2A41-98DA-DCDA614DCE4D}" srcOrd="3" destOrd="0" presId="urn:microsoft.com/office/officeart/2016/7/layout/BasicLinearProcessNumbered"/>
    <dgm:cxn modelId="{AD311339-677C-FF4A-9208-82B1F3BF5903}" type="presParOf" srcId="{A307CFAF-A3B2-7046-B2DB-0B6F9BE48DDB}" destId="{98198324-E35A-E144-A543-81D897BE8E03}" srcOrd="3" destOrd="0" presId="urn:microsoft.com/office/officeart/2016/7/layout/BasicLinearProcessNumbered"/>
    <dgm:cxn modelId="{4A6D95D5-7D38-0849-AC47-9E66E4EFFF38}" type="presParOf" srcId="{A307CFAF-A3B2-7046-B2DB-0B6F9BE48DDB}" destId="{01A74B6D-9074-0F40-8941-1F9A7ACABA40}" srcOrd="4" destOrd="0" presId="urn:microsoft.com/office/officeart/2016/7/layout/BasicLinearProcessNumbered"/>
    <dgm:cxn modelId="{0C39CC82-705E-FE42-A902-D212EC2F3CEA}" type="presParOf" srcId="{01A74B6D-9074-0F40-8941-1F9A7ACABA40}" destId="{518B94BC-D486-B64E-A96C-B23C82BF4159}" srcOrd="0" destOrd="0" presId="urn:microsoft.com/office/officeart/2016/7/layout/BasicLinearProcessNumbered"/>
    <dgm:cxn modelId="{6AE1B6C9-5FC7-3248-A4ED-0BB34947793A}" type="presParOf" srcId="{01A74B6D-9074-0F40-8941-1F9A7ACABA40}" destId="{8C024A1D-41B1-0740-87FA-24B54251FB31}" srcOrd="1" destOrd="0" presId="urn:microsoft.com/office/officeart/2016/7/layout/BasicLinearProcessNumbered"/>
    <dgm:cxn modelId="{43E58208-2255-1848-BA1A-692AEA303E4B}" type="presParOf" srcId="{01A74B6D-9074-0F40-8941-1F9A7ACABA40}" destId="{B43CA234-C2B1-FA4F-AE83-7D71B3B30F0A}" srcOrd="2" destOrd="0" presId="urn:microsoft.com/office/officeart/2016/7/layout/BasicLinearProcessNumbered"/>
    <dgm:cxn modelId="{5E171BAB-49AE-2642-BA46-10BF31EBA6B0}" type="presParOf" srcId="{01A74B6D-9074-0F40-8941-1F9A7ACABA40}" destId="{3F6EFE88-E799-9645-AB50-068547C45463}"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AD309A-BC3B-574E-9889-845832891D6D}">
      <dsp:nvSpPr>
        <dsp:cNvPr id="0" name=""/>
        <dsp:cNvSpPr/>
      </dsp:nvSpPr>
      <dsp:spPr>
        <a:xfrm>
          <a:off x="0" y="47958"/>
          <a:ext cx="5234270" cy="200059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Traditionally, mathematics was created to understand concepts like numbers, magnitude (size) and form</a:t>
          </a:r>
        </a:p>
      </dsp:txBody>
      <dsp:txXfrm>
        <a:off x="97661" y="145619"/>
        <a:ext cx="5038948" cy="1805268"/>
      </dsp:txXfrm>
    </dsp:sp>
    <dsp:sp modelId="{648D6C6A-66A9-E048-B614-DEDFD917A15D}">
      <dsp:nvSpPr>
        <dsp:cNvPr id="0" name=""/>
        <dsp:cNvSpPr/>
      </dsp:nvSpPr>
      <dsp:spPr>
        <a:xfrm>
          <a:off x="0" y="2114788"/>
          <a:ext cx="5234270" cy="200059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The great thinkers of the classical era were able to explain and even demonstrate the validity of various natural phenomena in nature</a:t>
          </a:r>
          <a:endParaRPr lang="en-US" sz="2300" kern="1200" dirty="0"/>
        </a:p>
      </dsp:txBody>
      <dsp:txXfrm>
        <a:off x="97661" y="2212449"/>
        <a:ext cx="5038948" cy="180526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53339D-66F4-294A-A891-16EEE8717C80}">
      <dsp:nvSpPr>
        <dsp:cNvPr id="0" name=""/>
        <dsp:cNvSpPr/>
      </dsp:nvSpPr>
      <dsp:spPr>
        <a:xfrm>
          <a:off x="0" y="0"/>
          <a:ext cx="4932746" cy="164849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Traditionally, mathematics was created to understand concepts like numbers, magnitude (size) and form</a:t>
          </a:r>
        </a:p>
      </dsp:txBody>
      <dsp:txXfrm>
        <a:off x="48283" y="48283"/>
        <a:ext cx="3153891" cy="1551928"/>
      </dsp:txXfrm>
    </dsp:sp>
    <dsp:sp modelId="{62BA5C68-D435-BC4C-910A-25B316EDA137}">
      <dsp:nvSpPr>
        <dsp:cNvPr id="0" name=""/>
        <dsp:cNvSpPr/>
      </dsp:nvSpPr>
      <dsp:spPr>
        <a:xfrm>
          <a:off x="435242" y="1923244"/>
          <a:ext cx="4932746" cy="164849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 great thinkers of the classical era were able to explain and even demonstrate the validity of various natural phenomena in nature, but they couldn’t rigorously define the truth of most of their observations</a:t>
          </a:r>
        </a:p>
      </dsp:txBody>
      <dsp:txXfrm>
        <a:off x="483525" y="1971527"/>
        <a:ext cx="3329416" cy="1551928"/>
      </dsp:txXfrm>
    </dsp:sp>
    <dsp:sp modelId="{0706AEB1-DA6C-2046-BA3F-5BE60F0F3554}">
      <dsp:nvSpPr>
        <dsp:cNvPr id="0" name=""/>
        <dsp:cNvSpPr/>
      </dsp:nvSpPr>
      <dsp:spPr>
        <a:xfrm>
          <a:off x="870484" y="3846488"/>
          <a:ext cx="4932746" cy="164849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That’s where proofs come in…discovering a rigorous way to show that an idea is true or false</a:t>
          </a:r>
        </a:p>
      </dsp:txBody>
      <dsp:txXfrm>
        <a:off x="918767" y="3894771"/>
        <a:ext cx="3329416" cy="1551928"/>
      </dsp:txXfrm>
    </dsp:sp>
    <dsp:sp modelId="{3ED2288E-A64C-7E46-91F2-069ADD458BDB}">
      <dsp:nvSpPr>
        <dsp:cNvPr id="0" name=""/>
        <dsp:cNvSpPr/>
      </dsp:nvSpPr>
      <dsp:spPr>
        <a:xfrm>
          <a:off x="3861224" y="1250108"/>
          <a:ext cx="1071521" cy="1071521"/>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102316" y="1250108"/>
        <a:ext cx="589337" cy="806320"/>
      </dsp:txXfrm>
    </dsp:sp>
    <dsp:sp modelId="{13897247-1B8B-6041-A3A4-01B730CDD476}">
      <dsp:nvSpPr>
        <dsp:cNvPr id="0" name=""/>
        <dsp:cNvSpPr/>
      </dsp:nvSpPr>
      <dsp:spPr>
        <a:xfrm>
          <a:off x="4296466" y="3162362"/>
          <a:ext cx="1071521" cy="1071521"/>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537558" y="3162362"/>
        <a:ext cx="589337" cy="8063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1A025-1169-4149-861B-108AD020F2D3}">
      <dsp:nvSpPr>
        <dsp:cNvPr id="0" name=""/>
        <dsp:cNvSpPr/>
      </dsp:nvSpPr>
      <dsp:spPr>
        <a:xfrm>
          <a:off x="0" y="604927"/>
          <a:ext cx="3978442" cy="120985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But they couldn’t rigorously define the truth of most of their observations</a:t>
          </a:r>
        </a:p>
      </dsp:txBody>
      <dsp:txXfrm>
        <a:off x="35435" y="640362"/>
        <a:ext cx="3907572" cy="11389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2C215-3FC8-0C41-8778-F9053E5184B9}">
      <dsp:nvSpPr>
        <dsp:cNvPr id="0" name=""/>
        <dsp:cNvSpPr/>
      </dsp:nvSpPr>
      <dsp:spPr>
        <a:xfrm>
          <a:off x="1088220" y="415364"/>
          <a:ext cx="3976782" cy="1381084"/>
        </a:xfrm>
        <a:prstGeom prst="ellipse">
          <a:avLst/>
        </a:prstGeom>
        <a:solidFill>
          <a:schemeClr val="accent5">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88BB69-654A-F345-906C-441ED3E318AD}">
      <dsp:nvSpPr>
        <dsp:cNvPr id="0" name=""/>
        <dsp:cNvSpPr/>
      </dsp:nvSpPr>
      <dsp:spPr>
        <a:xfrm>
          <a:off x="2697429" y="3797171"/>
          <a:ext cx="770694" cy="493244"/>
        </a:xfrm>
        <a:prstGeom prst="downArrow">
          <a:avLst/>
        </a:prstGeom>
        <a:solidFill>
          <a:schemeClr val="accent5">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FF21B0-2617-5940-AFDB-AC7C8F1012C4}">
      <dsp:nvSpPr>
        <dsp:cNvPr id="0" name=""/>
        <dsp:cNvSpPr/>
      </dsp:nvSpPr>
      <dsp:spPr>
        <a:xfrm>
          <a:off x="1233110" y="4191766"/>
          <a:ext cx="3699332" cy="924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PROOFS</a:t>
          </a:r>
        </a:p>
      </dsp:txBody>
      <dsp:txXfrm>
        <a:off x="1233110" y="4191766"/>
        <a:ext cx="3699332" cy="924833"/>
      </dsp:txXfrm>
    </dsp:sp>
    <dsp:sp modelId="{6AFDC4DF-327F-0B45-B435-F0C0BCC05BDF}">
      <dsp:nvSpPr>
        <dsp:cNvPr id="0" name=""/>
        <dsp:cNvSpPr/>
      </dsp:nvSpPr>
      <dsp:spPr>
        <a:xfrm>
          <a:off x="2534042" y="1903113"/>
          <a:ext cx="1387249" cy="1387249"/>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A rigorous method to show the validity of observations</a:t>
          </a:r>
        </a:p>
      </dsp:txBody>
      <dsp:txXfrm>
        <a:off x="2737200" y="2106271"/>
        <a:ext cx="980933" cy="980933"/>
      </dsp:txXfrm>
    </dsp:sp>
    <dsp:sp modelId="{8024CBA1-F3FB-1841-A39E-C658CB14F46C}">
      <dsp:nvSpPr>
        <dsp:cNvPr id="0" name=""/>
        <dsp:cNvSpPr/>
      </dsp:nvSpPr>
      <dsp:spPr>
        <a:xfrm>
          <a:off x="1541388" y="862367"/>
          <a:ext cx="1387249" cy="1387249"/>
        </a:xfrm>
        <a:prstGeom prst="ellipse">
          <a:avLst/>
        </a:prstGeom>
        <a:solidFill>
          <a:schemeClr val="accent5">
            <a:hueOff val="754407"/>
            <a:satOff val="-227"/>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A way to dissect and examine natural phenomena</a:t>
          </a:r>
        </a:p>
      </dsp:txBody>
      <dsp:txXfrm>
        <a:off x="1744546" y="1065525"/>
        <a:ext cx="980933" cy="980933"/>
      </dsp:txXfrm>
    </dsp:sp>
    <dsp:sp modelId="{D6D5B2B1-1ED2-F545-8D90-71592FB59549}">
      <dsp:nvSpPr>
        <dsp:cNvPr id="0" name=""/>
        <dsp:cNvSpPr/>
      </dsp:nvSpPr>
      <dsp:spPr>
        <a:xfrm>
          <a:off x="2959465" y="526961"/>
          <a:ext cx="1387249" cy="1387249"/>
        </a:xfrm>
        <a:prstGeom prst="ellipse">
          <a:avLst/>
        </a:prstGeom>
        <a:solidFill>
          <a:schemeClr val="accent5">
            <a:hueOff val="1508815"/>
            <a:satOff val="-45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Observations of natural phenomena</a:t>
          </a:r>
        </a:p>
      </dsp:txBody>
      <dsp:txXfrm>
        <a:off x="3162623" y="730119"/>
        <a:ext cx="980933" cy="980933"/>
      </dsp:txXfrm>
    </dsp:sp>
    <dsp:sp modelId="{B6B9E808-AEBB-AC4A-A071-DC3BACE13AFE}">
      <dsp:nvSpPr>
        <dsp:cNvPr id="0" name=""/>
        <dsp:cNvSpPr/>
      </dsp:nvSpPr>
      <dsp:spPr>
        <a:xfrm>
          <a:off x="924833" y="245812"/>
          <a:ext cx="4315887" cy="3452710"/>
        </a:xfrm>
        <a:prstGeom prst="funnel">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4A09B-D430-6D41-86A9-C0E57D8BBF3B}">
      <dsp:nvSpPr>
        <dsp:cNvPr id="0" name=""/>
        <dsp:cNvSpPr/>
      </dsp:nvSpPr>
      <dsp:spPr>
        <a:xfrm>
          <a:off x="3793066" y="2438400"/>
          <a:ext cx="2980266" cy="2980266"/>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particularly because the demonstrative nature of geometry allowed for the easy conceptualization of ideas </a:t>
          </a:r>
        </a:p>
      </dsp:txBody>
      <dsp:txXfrm>
        <a:off x="4392232" y="3136513"/>
        <a:ext cx="1781934" cy="1531918"/>
      </dsp:txXfrm>
    </dsp:sp>
    <dsp:sp modelId="{B5AD2108-253F-D74D-B46B-411C22735FEF}">
      <dsp:nvSpPr>
        <dsp:cNvPr id="0" name=""/>
        <dsp:cNvSpPr/>
      </dsp:nvSpPr>
      <dsp:spPr>
        <a:xfrm>
          <a:off x="2059093" y="1733973"/>
          <a:ext cx="2167466" cy="2167466"/>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Proofs started with geometry</a:t>
          </a:r>
        </a:p>
      </dsp:txBody>
      <dsp:txXfrm>
        <a:off x="2604759" y="2282937"/>
        <a:ext cx="1076134" cy="1069538"/>
      </dsp:txXfrm>
    </dsp:sp>
    <dsp:sp modelId="{DC724344-7C99-1F47-8A01-651D68F3F0FE}">
      <dsp:nvSpPr>
        <dsp:cNvPr id="0" name=""/>
        <dsp:cNvSpPr/>
      </dsp:nvSpPr>
      <dsp:spPr>
        <a:xfrm rot="20700000">
          <a:off x="3273095" y="238642"/>
          <a:ext cx="2123675" cy="2123675"/>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As is usually the case in math, the earliest known origin is in Classical Greece</a:t>
          </a:r>
        </a:p>
      </dsp:txBody>
      <dsp:txXfrm rot="-20700000">
        <a:off x="3738879" y="704426"/>
        <a:ext cx="1192106" cy="1192106"/>
      </dsp:txXfrm>
    </dsp:sp>
    <dsp:sp modelId="{851C3C91-DB72-DF4A-AD9B-36606A5968B8}">
      <dsp:nvSpPr>
        <dsp:cNvPr id="0" name=""/>
        <dsp:cNvSpPr/>
      </dsp:nvSpPr>
      <dsp:spPr>
        <a:xfrm>
          <a:off x="3577577" y="1980864"/>
          <a:ext cx="3814741" cy="3814741"/>
        </a:xfrm>
        <a:prstGeom prst="circularArrow">
          <a:avLst>
            <a:gd name="adj1" fmla="val 4688"/>
            <a:gd name="adj2" fmla="val 299029"/>
            <a:gd name="adj3" fmla="val 2539295"/>
            <a:gd name="adj4" fmla="val 15812321"/>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37E636-616D-D541-A163-218C725B00D8}">
      <dsp:nvSpPr>
        <dsp:cNvPr id="0" name=""/>
        <dsp:cNvSpPr/>
      </dsp:nvSpPr>
      <dsp:spPr>
        <a:xfrm>
          <a:off x="1675238" y="1249140"/>
          <a:ext cx="2771648" cy="277164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C5CBE2B-43DD-A94B-AF28-DCD4CE58A485}">
      <dsp:nvSpPr>
        <dsp:cNvPr id="0" name=""/>
        <dsp:cNvSpPr/>
      </dsp:nvSpPr>
      <dsp:spPr>
        <a:xfrm>
          <a:off x="2781867" y="-231776"/>
          <a:ext cx="2988394" cy="2988394"/>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A6D25B-72DB-4E2C-B348-559001A9DABF}">
      <dsp:nvSpPr>
        <dsp:cNvPr id="0" name=""/>
        <dsp:cNvSpPr/>
      </dsp:nvSpPr>
      <dsp:spPr>
        <a:xfrm>
          <a:off x="0" y="2215"/>
          <a:ext cx="6651253"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83595-B1C2-44B0-8E55-4773E410D069}">
      <dsp:nvSpPr>
        <dsp:cNvPr id="0" name=""/>
        <dsp:cNvSpPr/>
      </dsp:nvSpPr>
      <dsp:spPr>
        <a:xfrm>
          <a:off x="339712" y="254894"/>
          <a:ext cx="617659" cy="617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94F474-6118-4C5B-BA0A-5EDE62C4EFDC}">
      <dsp:nvSpPr>
        <dsp:cNvPr id="0" name=""/>
        <dsp:cNvSpPr/>
      </dsp:nvSpPr>
      <dsp:spPr>
        <a:xfrm>
          <a:off x="1297085" y="2215"/>
          <a:ext cx="5354167"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800100">
            <a:lnSpc>
              <a:spcPct val="90000"/>
            </a:lnSpc>
            <a:spcBef>
              <a:spcPct val="0"/>
            </a:spcBef>
            <a:spcAft>
              <a:spcPct val="35000"/>
            </a:spcAft>
            <a:buNone/>
          </a:pPr>
          <a:r>
            <a:rPr lang="en-US" sz="1800" kern="1200"/>
            <a:t>Start with several unknown definitions and axioms</a:t>
          </a:r>
        </a:p>
      </dsp:txBody>
      <dsp:txXfrm>
        <a:off x="1297085" y="2215"/>
        <a:ext cx="5354167" cy="1123017"/>
      </dsp:txXfrm>
    </dsp:sp>
    <dsp:sp modelId="{0D6EAB9A-2B8F-4B7A-BDB8-0EEF63EC34FB}">
      <dsp:nvSpPr>
        <dsp:cNvPr id="0" name=""/>
        <dsp:cNvSpPr/>
      </dsp:nvSpPr>
      <dsp:spPr>
        <a:xfrm>
          <a:off x="0" y="1405987"/>
          <a:ext cx="6651253"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EB9B52-A037-4476-BF66-2C0CD64E6421}">
      <dsp:nvSpPr>
        <dsp:cNvPr id="0" name=""/>
        <dsp:cNvSpPr/>
      </dsp:nvSpPr>
      <dsp:spPr>
        <a:xfrm>
          <a:off x="339712" y="1658666"/>
          <a:ext cx="617659" cy="617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8C2BA0-B02E-4644-9EBE-A3FE7F1A4C22}">
      <dsp:nvSpPr>
        <dsp:cNvPr id="0" name=""/>
        <dsp:cNvSpPr/>
      </dsp:nvSpPr>
      <dsp:spPr>
        <a:xfrm>
          <a:off x="1297085" y="1405987"/>
          <a:ext cx="5354167"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800100">
            <a:lnSpc>
              <a:spcPct val="90000"/>
            </a:lnSpc>
            <a:spcBef>
              <a:spcPct val="0"/>
            </a:spcBef>
            <a:spcAft>
              <a:spcPct val="35000"/>
            </a:spcAft>
            <a:buNone/>
          </a:pPr>
          <a:r>
            <a:rPr lang="en-US" sz="1800" kern="1200"/>
            <a:t>Make inferences about some new concept</a:t>
          </a:r>
        </a:p>
      </dsp:txBody>
      <dsp:txXfrm>
        <a:off x="1297085" y="1405987"/>
        <a:ext cx="5354167" cy="1123017"/>
      </dsp:txXfrm>
    </dsp:sp>
    <dsp:sp modelId="{B3BA7E23-558D-492B-9A9D-F9EB30BE87D2}">
      <dsp:nvSpPr>
        <dsp:cNvPr id="0" name=""/>
        <dsp:cNvSpPr/>
      </dsp:nvSpPr>
      <dsp:spPr>
        <a:xfrm>
          <a:off x="0" y="2809759"/>
          <a:ext cx="6651253"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F3AD86-9E0B-41EB-BC4F-80C4BCBF0BA5}">
      <dsp:nvSpPr>
        <dsp:cNvPr id="0" name=""/>
        <dsp:cNvSpPr/>
      </dsp:nvSpPr>
      <dsp:spPr>
        <a:xfrm>
          <a:off x="339712" y="3062438"/>
          <a:ext cx="617659" cy="617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F0CFF8-63FD-4B51-98A5-99EB559AA70C}">
      <dsp:nvSpPr>
        <dsp:cNvPr id="0" name=""/>
        <dsp:cNvSpPr/>
      </dsp:nvSpPr>
      <dsp:spPr>
        <a:xfrm>
          <a:off x="1297085" y="2809759"/>
          <a:ext cx="5354167"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800100">
            <a:lnSpc>
              <a:spcPct val="90000"/>
            </a:lnSpc>
            <a:spcBef>
              <a:spcPct val="0"/>
            </a:spcBef>
            <a:spcAft>
              <a:spcPct val="35000"/>
            </a:spcAft>
            <a:buNone/>
          </a:pPr>
          <a:r>
            <a:rPr lang="en-US" sz="1800" kern="1200"/>
            <a:t>Show those inferences are true because of some evidentiary reason</a:t>
          </a:r>
        </a:p>
      </dsp:txBody>
      <dsp:txXfrm>
        <a:off x="1297085" y="2809759"/>
        <a:ext cx="5354167" cy="1123017"/>
      </dsp:txXfrm>
    </dsp:sp>
    <dsp:sp modelId="{CF982428-128D-483C-AD65-F556F471A389}">
      <dsp:nvSpPr>
        <dsp:cNvPr id="0" name=""/>
        <dsp:cNvSpPr/>
      </dsp:nvSpPr>
      <dsp:spPr>
        <a:xfrm>
          <a:off x="0" y="4213530"/>
          <a:ext cx="6651253"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95BD8C-0BEC-4B37-91FB-A76CDE1CC953}">
      <dsp:nvSpPr>
        <dsp:cNvPr id="0" name=""/>
        <dsp:cNvSpPr/>
      </dsp:nvSpPr>
      <dsp:spPr>
        <a:xfrm>
          <a:off x="339712" y="4466209"/>
          <a:ext cx="617659" cy="617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1CD1A-6D81-42C2-960A-F8E33EEBD39D}">
      <dsp:nvSpPr>
        <dsp:cNvPr id="0" name=""/>
        <dsp:cNvSpPr/>
      </dsp:nvSpPr>
      <dsp:spPr>
        <a:xfrm>
          <a:off x="1297085" y="4213530"/>
          <a:ext cx="5354167"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800100">
            <a:lnSpc>
              <a:spcPct val="90000"/>
            </a:lnSpc>
            <a:spcBef>
              <a:spcPct val="0"/>
            </a:spcBef>
            <a:spcAft>
              <a:spcPct val="35000"/>
            </a:spcAft>
            <a:buNone/>
          </a:pPr>
          <a:r>
            <a:rPr lang="en-US" sz="1800" kern="1200" dirty="0"/>
            <a:t>Push your inferences to the stated goal (the unknown definition) using deductive logic</a:t>
          </a:r>
        </a:p>
        <a:p>
          <a:pPr marL="0" lvl="0" indent="0" algn="l" defTabSz="800100">
            <a:lnSpc>
              <a:spcPct val="90000"/>
            </a:lnSpc>
            <a:spcBef>
              <a:spcPct val="0"/>
            </a:spcBef>
            <a:spcAft>
              <a:spcPct val="35000"/>
            </a:spcAft>
            <a:buNone/>
          </a:pPr>
          <a:r>
            <a:rPr lang="en-US" sz="1800" kern="1200" dirty="0"/>
            <a:t>Append a Q.E.D or </a:t>
          </a:r>
          <a:r>
            <a:rPr lang="en-US" sz="1800" b="0" i="0" kern="1200" dirty="0"/>
            <a:t>☐ to end</a:t>
          </a:r>
          <a:endParaRPr lang="en-US" sz="1800" kern="1200" dirty="0"/>
        </a:p>
      </dsp:txBody>
      <dsp:txXfrm>
        <a:off x="1297085" y="4213530"/>
        <a:ext cx="5354167" cy="11230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A2B172-7FBF-4214-87C4-818DA066DD1D}">
      <dsp:nvSpPr>
        <dsp:cNvPr id="0" name=""/>
        <dsp:cNvSpPr/>
      </dsp:nvSpPr>
      <dsp:spPr>
        <a:xfrm>
          <a:off x="0" y="651"/>
          <a:ext cx="6651253" cy="15249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4E3D84-4A54-4D25-A649-C01EA30F5183}">
      <dsp:nvSpPr>
        <dsp:cNvPr id="0" name=""/>
        <dsp:cNvSpPr/>
      </dsp:nvSpPr>
      <dsp:spPr>
        <a:xfrm>
          <a:off x="461309" y="343774"/>
          <a:ext cx="838743" cy="838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03A2C7-0ADC-4B6B-BA64-99758A1AE92E}">
      <dsp:nvSpPr>
        <dsp:cNvPr id="0" name=""/>
        <dsp:cNvSpPr/>
      </dsp:nvSpPr>
      <dsp:spPr>
        <a:xfrm>
          <a:off x="1761361" y="651"/>
          <a:ext cx="4889891" cy="1524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395" tIns="161395" rIns="161395" bIns="161395" numCol="1" spcCol="1270" anchor="ctr" anchorCtr="0">
          <a:noAutofit/>
        </a:bodyPr>
        <a:lstStyle/>
        <a:p>
          <a:pPr marL="0" lvl="0" indent="0" algn="l" defTabSz="844550">
            <a:lnSpc>
              <a:spcPct val="100000"/>
            </a:lnSpc>
            <a:spcBef>
              <a:spcPct val="0"/>
            </a:spcBef>
            <a:spcAft>
              <a:spcPct val="35000"/>
            </a:spcAft>
            <a:buNone/>
          </a:pPr>
          <a:r>
            <a:rPr lang="en-US" sz="1900" kern="1200"/>
            <a:t>Definitions are </a:t>
          </a:r>
          <a:r>
            <a:rPr lang="en-US" sz="1900" i="1" kern="1200"/>
            <a:t>really</a:t>
          </a:r>
          <a:r>
            <a:rPr lang="en-US" sz="1900" kern="1200"/>
            <a:t> </a:t>
          </a:r>
          <a:r>
            <a:rPr lang="en-US" sz="1900" b="1" kern="1200"/>
            <a:t>really</a:t>
          </a:r>
          <a:r>
            <a:rPr lang="en-US" sz="1900" kern="1200"/>
            <a:t> </a:t>
          </a:r>
          <a:r>
            <a:rPr lang="en-US" sz="1900" b="1" kern="1200"/>
            <a:t>really</a:t>
          </a:r>
          <a:r>
            <a:rPr lang="en-US" sz="1900" kern="1200"/>
            <a:t> </a:t>
          </a:r>
          <a:r>
            <a:rPr lang="en-US" sz="1900" b="1" kern="1200"/>
            <a:t>REALLLY</a:t>
          </a:r>
          <a:r>
            <a:rPr lang="en-US" sz="1900" kern="1200"/>
            <a:t> important</a:t>
          </a:r>
        </a:p>
      </dsp:txBody>
      <dsp:txXfrm>
        <a:off x="1761361" y="651"/>
        <a:ext cx="4889891" cy="1524988"/>
      </dsp:txXfrm>
    </dsp:sp>
    <dsp:sp modelId="{4F54B906-365C-4914-937B-274ECC0E039B}">
      <dsp:nvSpPr>
        <dsp:cNvPr id="0" name=""/>
        <dsp:cNvSpPr/>
      </dsp:nvSpPr>
      <dsp:spPr>
        <a:xfrm>
          <a:off x="0" y="1906887"/>
          <a:ext cx="6651253" cy="15249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5DE0D4-B7CC-44B8-9420-9DD253919D8D}">
      <dsp:nvSpPr>
        <dsp:cNvPr id="0" name=""/>
        <dsp:cNvSpPr/>
      </dsp:nvSpPr>
      <dsp:spPr>
        <a:xfrm>
          <a:off x="461309" y="2250010"/>
          <a:ext cx="838743" cy="838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B22817-FBBF-4ACA-A30E-F661E4F16434}">
      <dsp:nvSpPr>
        <dsp:cNvPr id="0" name=""/>
        <dsp:cNvSpPr/>
      </dsp:nvSpPr>
      <dsp:spPr>
        <a:xfrm>
          <a:off x="1761361" y="1906887"/>
          <a:ext cx="4889891" cy="1524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395" tIns="161395" rIns="161395" bIns="161395" numCol="1" spcCol="1270" anchor="ctr" anchorCtr="0">
          <a:noAutofit/>
        </a:bodyPr>
        <a:lstStyle/>
        <a:p>
          <a:pPr marL="0" lvl="0" indent="0" algn="l" defTabSz="844550">
            <a:lnSpc>
              <a:spcPct val="100000"/>
            </a:lnSpc>
            <a:spcBef>
              <a:spcPct val="0"/>
            </a:spcBef>
            <a:spcAft>
              <a:spcPct val="35000"/>
            </a:spcAft>
            <a:buNone/>
          </a:pPr>
          <a:r>
            <a:rPr lang="en-US" sz="1900" kern="1200"/>
            <a:t>They are the basis of any proof and you need to have them down</a:t>
          </a:r>
        </a:p>
      </dsp:txBody>
      <dsp:txXfrm>
        <a:off x="1761361" y="1906887"/>
        <a:ext cx="4889891" cy="1524988"/>
      </dsp:txXfrm>
    </dsp:sp>
    <dsp:sp modelId="{8A5611B4-3E50-4B25-993E-C0C2410615B6}">
      <dsp:nvSpPr>
        <dsp:cNvPr id="0" name=""/>
        <dsp:cNvSpPr/>
      </dsp:nvSpPr>
      <dsp:spPr>
        <a:xfrm>
          <a:off x="0" y="3813123"/>
          <a:ext cx="6651253" cy="15249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357D24-E353-4664-ADFF-EBD3992F3334}">
      <dsp:nvSpPr>
        <dsp:cNvPr id="0" name=""/>
        <dsp:cNvSpPr/>
      </dsp:nvSpPr>
      <dsp:spPr>
        <a:xfrm>
          <a:off x="461309" y="4156246"/>
          <a:ext cx="838743" cy="838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2DA102-8C8C-4E6B-BB71-117E75FD633E}">
      <dsp:nvSpPr>
        <dsp:cNvPr id="0" name=""/>
        <dsp:cNvSpPr/>
      </dsp:nvSpPr>
      <dsp:spPr>
        <a:xfrm>
          <a:off x="1761361" y="3813123"/>
          <a:ext cx="4889891" cy="1524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395" tIns="161395" rIns="161395" bIns="161395" numCol="1" spcCol="1270" anchor="ctr" anchorCtr="0">
          <a:noAutofit/>
        </a:bodyPr>
        <a:lstStyle/>
        <a:p>
          <a:pPr marL="0" lvl="0" indent="0" algn="l" defTabSz="844550">
            <a:lnSpc>
              <a:spcPct val="100000"/>
            </a:lnSpc>
            <a:spcBef>
              <a:spcPct val="0"/>
            </a:spcBef>
            <a:spcAft>
              <a:spcPct val="35000"/>
            </a:spcAft>
            <a:buNone/>
          </a:pPr>
          <a:r>
            <a:rPr lang="en-US" sz="1900" kern="1200"/>
            <a:t>You can write a whole book of beautiful proofs but it can all be incorrect because of one mistake on the first page</a:t>
          </a:r>
          <a:endParaRPr lang="en-US" sz="1900" kern="1200" dirty="0"/>
        </a:p>
      </dsp:txBody>
      <dsp:txXfrm>
        <a:off x="1761361" y="3813123"/>
        <a:ext cx="4889891" cy="15249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C59C12-B398-B745-8534-6EA26AE89033}">
      <dsp:nvSpPr>
        <dsp:cNvPr id="0" name=""/>
        <dsp:cNvSpPr/>
      </dsp:nvSpPr>
      <dsp:spPr>
        <a:xfrm>
          <a:off x="0" y="300"/>
          <a:ext cx="6651253" cy="12848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Axiom: something that is obviously true</a:t>
          </a:r>
        </a:p>
      </dsp:txBody>
      <dsp:txXfrm>
        <a:off x="62722" y="63022"/>
        <a:ext cx="6525809" cy="1159416"/>
      </dsp:txXfrm>
    </dsp:sp>
    <dsp:sp modelId="{2FC90F5A-CCB8-5442-844B-8C1B9BD5739B}">
      <dsp:nvSpPr>
        <dsp:cNvPr id="0" name=""/>
        <dsp:cNvSpPr/>
      </dsp:nvSpPr>
      <dsp:spPr>
        <a:xfrm>
          <a:off x="0" y="1351401"/>
          <a:ext cx="6651253" cy="1284860"/>
        </a:xfrm>
        <a:prstGeom prst="roundRect">
          <a:avLst/>
        </a:prstGeom>
        <a:solidFill>
          <a:schemeClr val="accent2">
            <a:hueOff val="995969"/>
            <a:satOff val="44"/>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Theorem: a mathematical statement that can be proven to be true</a:t>
          </a:r>
        </a:p>
      </dsp:txBody>
      <dsp:txXfrm>
        <a:off x="62722" y="1414123"/>
        <a:ext cx="6525809" cy="1159416"/>
      </dsp:txXfrm>
    </dsp:sp>
    <dsp:sp modelId="{CE268E4F-2C80-7B45-9C06-DDCD81EA3767}">
      <dsp:nvSpPr>
        <dsp:cNvPr id="0" name=""/>
        <dsp:cNvSpPr/>
      </dsp:nvSpPr>
      <dsp:spPr>
        <a:xfrm>
          <a:off x="0" y="2702502"/>
          <a:ext cx="6651253" cy="1284860"/>
        </a:xfrm>
        <a:prstGeom prst="roundRect">
          <a:avLst/>
        </a:prstGeom>
        <a:solidFill>
          <a:schemeClr val="accent2">
            <a:hueOff val="1991938"/>
            <a:satOff val="89"/>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Proof: a written verification of a theorem</a:t>
          </a:r>
        </a:p>
      </dsp:txBody>
      <dsp:txXfrm>
        <a:off x="62722" y="2765224"/>
        <a:ext cx="6525809" cy="1159416"/>
      </dsp:txXfrm>
    </dsp:sp>
    <dsp:sp modelId="{18425FB9-78DA-144E-AC7B-BFDF25BE4EBB}">
      <dsp:nvSpPr>
        <dsp:cNvPr id="0" name=""/>
        <dsp:cNvSpPr/>
      </dsp:nvSpPr>
      <dsp:spPr>
        <a:xfrm>
          <a:off x="0" y="4053602"/>
          <a:ext cx="6651253" cy="1284860"/>
        </a:xfrm>
        <a:prstGeom prst="roundRect">
          <a:avLst/>
        </a:prstGeom>
        <a:solidFill>
          <a:schemeClr val="accent2">
            <a:hueOff val="2987907"/>
            <a:satOff val="133"/>
            <a:lumOff val="-11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Definition: an exact, unambiguous explanation of the meaning of a mathematical word or phrase</a:t>
          </a:r>
        </a:p>
      </dsp:txBody>
      <dsp:txXfrm>
        <a:off x="62722" y="4116324"/>
        <a:ext cx="6525809" cy="11594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A821A5-F55A-7C44-B716-6EAA9DD6A76C}">
      <dsp:nvSpPr>
        <dsp:cNvPr id="0" name=""/>
        <dsp:cNvSpPr/>
      </dsp:nvSpPr>
      <dsp:spPr>
        <a:xfrm rot="5400000">
          <a:off x="6749964" y="-2862105"/>
          <a:ext cx="801286" cy="6729984"/>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An integer n is even if n = 2a for some integer a ∈ Z.</a:t>
          </a:r>
        </a:p>
      </dsp:txBody>
      <dsp:txXfrm rot="-5400000">
        <a:off x="3785615" y="141360"/>
        <a:ext cx="6690868" cy="723054"/>
      </dsp:txXfrm>
    </dsp:sp>
    <dsp:sp modelId="{26BCFF8F-C16D-E84D-A43B-652A57C5D7D3}">
      <dsp:nvSpPr>
        <dsp:cNvPr id="0" name=""/>
        <dsp:cNvSpPr/>
      </dsp:nvSpPr>
      <dsp:spPr>
        <a:xfrm>
          <a:off x="0" y="2082"/>
          <a:ext cx="3785616" cy="100160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Definition 8.1:</a:t>
          </a:r>
        </a:p>
      </dsp:txBody>
      <dsp:txXfrm>
        <a:off x="48894" y="50976"/>
        <a:ext cx="3687828" cy="903819"/>
      </dsp:txXfrm>
    </dsp:sp>
    <dsp:sp modelId="{532635C8-3100-9341-A53A-7E0C91FB44DE}">
      <dsp:nvSpPr>
        <dsp:cNvPr id="0" name=""/>
        <dsp:cNvSpPr/>
      </dsp:nvSpPr>
      <dsp:spPr>
        <a:xfrm rot="5400000">
          <a:off x="6749964" y="-1810417"/>
          <a:ext cx="801286" cy="6729984"/>
        </a:xfrm>
        <a:prstGeom prst="round2SameRect">
          <a:avLst/>
        </a:prstGeom>
        <a:solidFill>
          <a:schemeClr val="accent5">
            <a:tint val="40000"/>
            <a:alpha val="90000"/>
            <a:hueOff val="567924"/>
            <a:satOff val="-457"/>
            <a:lumOff val="-372"/>
            <a:alphaOff val="0"/>
          </a:schemeClr>
        </a:solidFill>
        <a:ln w="12700" cap="flat" cmpd="sng" algn="ctr">
          <a:solidFill>
            <a:schemeClr val="accent5">
              <a:tint val="40000"/>
              <a:alpha val="90000"/>
              <a:hueOff val="567924"/>
              <a:satOff val="-457"/>
              <a:lumOff val="-37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An integer n is odd if n = 2a+1 for some integer a ∈ Z.</a:t>
          </a:r>
        </a:p>
      </dsp:txBody>
      <dsp:txXfrm rot="-5400000">
        <a:off x="3785615" y="1193048"/>
        <a:ext cx="6690868" cy="723054"/>
      </dsp:txXfrm>
    </dsp:sp>
    <dsp:sp modelId="{2F5A1C75-4758-CC49-8EDC-C4395855DBF7}">
      <dsp:nvSpPr>
        <dsp:cNvPr id="0" name=""/>
        <dsp:cNvSpPr/>
      </dsp:nvSpPr>
      <dsp:spPr>
        <a:xfrm>
          <a:off x="0" y="1053770"/>
          <a:ext cx="3785616" cy="1001607"/>
        </a:xfrm>
        <a:prstGeom prst="roundRect">
          <a:avLst/>
        </a:prstGeom>
        <a:solidFill>
          <a:schemeClr val="accent5">
            <a:hueOff val="502938"/>
            <a:satOff val="-151"/>
            <a:lumOff val="-16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Definition 8.2 </a:t>
          </a:r>
        </a:p>
      </dsp:txBody>
      <dsp:txXfrm>
        <a:off x="48894" y="1102664"/>
        <a:ext cx="3687828" cy="903819"/>
      </dsp:txXfrm>
    </dsp:sp>
    <dsp:sp modelId="{8361B64A-950C-8443-9979-8988601E4913}">
      <dsp:nvSpPr>
        <dsp:cNvPr id="0" name=""/>
        <dsp:cNvSpPr/>
      </dsp:nvSpPr>
      <dsp:spPr>
        <a:xfrm rot="5400000">
          <a:off x="6749964" y="-758729"/>
          <a:ext cx="801286" cy="6729984"/>
        </a:xfrm>
        <a:prstGeom prst="round2SameRect">
          <a:avLst/>
        </a:prstGeom>
        <a:solidFill>
          <a:schemeClr val="accent5">
            <a:tint val="40000"/>
            <a:alpha val="90000"/>
            <a:hueOff val="1135849"/>
            <a:satOff val="-913"/>
            <a:lumOff val="-744"/>
            <a:alphaOff val="0"/>
          </a:schemeClr>
        </a:solidFill>
        <a:ln w="12700" cap="flat" cmpd="sng" algn="ctr">
          <a:solidFill>
            <a:schemeClr val="accent5">
              <a:tint val="40000"/>
              <a:alpha val="90000"/>
              <a:hueOff val="1135849"/>
              <a:satOff val="-913"/>
              <a:lumOff val="-7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Two integers have the same parity if they are both even or they are both odd. Otherwise they have opposite parity.</a:t>
          </a:r>
        </a:p>
      </dsp:txBody>
      <dsp:txXfrm rot="-5400000">
        <a:off x="3785615" y="2244736"/>
        <a:ext cx="6690868" cy="723054"/>
      </dsp:txXfrm>
    </dsp:sp>
    <dsp:sp modelId="{98654931-31F9-2C44-B6AC-0AF1D050D262}">
      <dsp:nvSpPr>
        <dsp:cNvPr id="0" name=""/>
        <dsp:cNvSpPr/>
      </dsp:nvSpPr>
      <dsp:spPr>
        <a:xfrm>
          <a:off x="0" y="2105458"/>
          <a:ext cx="3785616" cy="1001607"/>
        </a:xfrm>
        <a:prstGeom prst="roundRect">
          <a:avLst/>
        </a:prstGeom>
        <a:solidFill>
          <a:schemeClr val="accent5">
            <a:hueOff val="1005877"/>
            <a:satOff val="-302"/>
            <a:lumOff val="-32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Definition 8.3 </a:t>
          </a:r>
        </a:p>
      </dsp:txBody>
      <dsp:txXfrm>
        <a:off x="48894" y="2154352"/>
        <a:ext cx="3687828" cy="903819"/>
      </dsp:txXfrm>
    </dsp:sp>
    <dsp:sp modelId="{147CE6FD-C6C8-804D-B93D-3C1121402D37}">
      <dsp:nvSpPr>
        <dsp:cNvPr id="0" name=""/>
        <dsp:cNvSpPr/>
      </dsp:nvSpPr>
      <dsp:spPr>
        <a:xfrm rot="5400000">
          <a:off x="6749964" y="292958"/>
          <a:ext cx="801286" cy="6729984"/>
        </a:xfrm>
        <a:prstGeom prst="round2SameRect">
          <a:avLst/>
        </a:prstGeom>
        <a:solidFill>
          <a:schemeClr val="accent5">
            <a:tint val="40000"/>
            <a:alpha val="90000"/>
            <a:hueOff val="1703773"/>
            <a:satOff val="-1370"/>
            <a:lumOff val="-1116"/>
            <a:alphaOff val="0"/>
          </a:schemeClr>
        </a:solidFill>
        <a:ln w="12700" cap="flat" cmpd="sng" algn="ctr">
          <a:solidFill>
            <a:schemeClr val="accent5">
              <a:tint val="40000"/>
              <a:alpha val="90000"/>
              <a:hueOff val="1703773"/>
              <a:satOff val="-1370"/>
              <a:lumOff val="-111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A natural number n is prime if it has exactly two positive divisors, 1 and n.</a:t>
          </a:r>
        </a:p>
      </dsp:txBody>
      <dsp:txXfrm rot="-5400000">
        <a:off x="3785615" y="3296423"/>
        <a:ext cx="6690868" cy="723054"/>
      </dsp:txXfrm>
    </dsp:sp>
    <dsp:sp modelId="{19563FBC-7F38-2441-B54F-A6CF747C84D9}">
      <dsp:nvSpPr>
        <dsp:cNvPr id="0" name=""/>
        <dsp:cNvSpPr/>
      </dsp:nvSpPr>
      <dsp:spPr>
        <a:xfrm>
          <a:off x="0" y="3157146"/>
          <a:ext cx="3785616" cy="1001607"/>
        </a:xfrm>
        <a:prstGeom prst="roundRect">
          <a:avLst/>
        </a:prstGeom>
        <a:solidFill>
          <a:schemeClr val="accent5">
            <a:hueOff val="1508815"/>
            <a:satOff val="-45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Definition 8.5 </a:t>
          </a:r>
        </a:p>
      </dsp:txBody>
      <dsp:txXfrm>
        <a:off x="48894" y="3206040"/>
        <a:ext cx="3687828" cy="90381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A5A6A6-6D59-9E41-863F-478B9E629F38}">
      <dsp:nvSpPr>
        <dsp:cNvPr id="0" name=""/>
        <dsp:cNvSpPr/>
      </dsp:nvSpPr>
      <dsp:spPr>
        <a:xfrm>
          <a:off x="0" y="0"/>
          <a:ext cx="3286125" cy="416083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155700">
            <a:lnSpc>
              <a:spcPct val="90000"/>
            </a:lnSpc>
            <a:spcBef>
              <a:spcPct val="0"/>
            </a:spcBef>
            <a:spcAft>
              <a:spcPct val="35000"/>
            </a:spcAft>
            <a:buNone/>
          </a:pPr>
          <a:r>
            <a:rPr lang="en-US" sz="2600" kern="1200"/>
            <a:t>Begin with a given statement</a:t>
          </a:r>
        </a:p>
      </dsp:txBody>
      <dsp:txXfrm>
        <a:off x="0" y="1581118"/>
        <a:ext cx="3286125" cy="2496502"/>
      </dsp:txXfrm>
    </dsp:sp>
    <dsp:sp modelId="{8912878A-E686-7847-A033-C9739E6F500A}">
      <dsp:nvSpPr>
        <dsp:cNvPr id="0" name=""/>
        <dsp:cNvSpPr/>
      </dsp:nvSpPr>
      <dsp:spPr>
        <a:xfrm>
          <a:off x="1018936" y="416083"/>
          <a:ext cx="1248251" cy="1248251"/>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7319" tIns="12700" rIns="97319"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01738" y="598885"/>
        <a:ext cx="882647" cy="882647"/>
      </dsp:txXfrm>
    </dsp:sp>
    <dsp:sp modelId="{F144304A-7BDF-D94E-9243-67AD9869ACBB}">
      <dsp:nvSpPr>
        <dsp:cNvPr id="0" name=""/>
        <dsp:cNvSpPr/>
      </dsp:nvSpPr>
      <dsp:spPr>
        <a:xfrm>
          <a:off x="0" y="4160765"/>
          <a:ext cx="3286125" cy="72"/>
        </a:xfrm>
        <a:prstGeom prst="rect">
          <a:avLst/>
        </a:prstGeom>
        <a:solidFill>
          <a:schemeClr val="accent2">
            <a:hueOff val="597581"/>
            <a:satOff val="27"/>
            <a:lumOff val="-235"/>
            <a:alphaOff val="0"/>
          </a:schemeClr>
        </a:solidFill>
        <a:ln w="12700" cap="flat" cmpd="sng" algn="ctr">
          <a:solidFill>
            <a:schemeClr val="accent2">
              <a:hueOff val="597581"/>
              <a:satOff val="27"/>
              <a:lumOff val="-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F59AD4-8CA4-F84A-93F5-743511B8723D}">
      <dsp:nvSpPr>
        <dsp:cNvPr id="0" name=""/>
        <dsp:cNvSpPr/>
      </dsp:nvSpPr>
      <dsp:spPr>
        <a:xfrm>
          <a:off x="3614737" y="0"/>
          <a:ext cx="3286125" cy="4160837"/>
        </a:xfrm>
        <a:prstGeom prst="rect">
          <a:avLst/>
        </a:prstGeom>
        <a:solidFill>
          <a:schemeClr val="accent2">
            <a:tint val="40000"/>
            <a:alpha val="90000"/>
            <a:hueOff val="1560816"/>
            <a:satOff val="-68"/>
            <a:lumOff val="-156"/>
            <a:alphaOff val="0"/>
          </a:schemeClr>
        </a:solidFill>
        <a:ln w="12700" cap="flat" cmpd="sng" algn="ctr">
          <a:solidFill>
            <a:schemeClr val="accent2">
              <a:tint val="40000"/>
              <a:alpha val="90000"/>
              <a:hueOff val="1560816"/>
              <a:satOff val="-68"/>
              <a:lumOff val="-1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155700">
            <a:lnSpc>
              <a:spcPct val="90000"/>
            </a:lnSpc>
            <a:spcBef>
              <a:spcPct val="0"/>
            </a:spcBef>
            <a:spcAft>
              <a:spcPct val="35000"/>
            </a:spcAft>
            <a:buNone/>
          </a:pPr>
          <a:r>
            <a:rPr lang="en-US" sz="2600" kern="1200"/>
            <a:t>Infer based on that statement</a:t>
          </a:r>
        </a:p>
      </dsp:txBody>
      <dsp:txXfrm>
        <a:off x="3614737" y="1581118"/>
        <a:ext cx="3286125" cy="2496502"/>
      </dsp:txXfrm>
    </dsp:sp>
    <dsp:sp modelId="{BF90971D-5A7E-1546-8FDE-21BB8DD8EF62}">
      <dsp:nvSpPr>
        <dsp:cNvPr id="0" name=""/>
        <dsp:cNvSpPr/>
      </dsp:nvSpPr>
      <dsp:spPr>
        <a:xfrm>
          <a:off x="4633674" y="416083"/>
          <a:ext cx="1248251" cy="1248251"/>
        </a:xfrm>
        <a:prstGeom prst="ellipse">
          <a:avLst/>
        </a:prstGeom>
        <a:solidFill>
          <a:schemeClr val="accent2">
            <a:hueOff val="1195163"/>
            <a:satOff val="53"/>
            <a:lumOff val="-470"/>
            <a:alphaOff val="0"/>
          </a:schemeClr>
        </a:solidFill>
        <a:ln w="12700" cap="flat" cmpd="sng" algn="ctr">
          <a:solidFill>
            <a:schemeClr val="accent2">
              <a:hueOff val="1195163"/>
              <a:satOff val="53"/>
              <a:lumOff val="-4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7319" tIns="12700" rIns="97319"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816476" y="598885"/>
        <a:ext cx="882647" cy="882647"/>
      </dsp:txXfrm>
    </dsp:sp>
    <dsp:sp modelId="{6FB1E0E6-FF40-C941-9DA9-B0C289EB3093}">
      <dsp:nvSpPr>
        <dsp:cNvPr id="0" name=""/>
        <dsp:cNvSpPr/>
      </dsp:nvSpPr>
      <dsp:spPr>
        <a:xfrm>
          <a:off x="3614737" y="4160765"/>
          <a:ext cx="3286125" cy="72"/>
        </a:xfrm>
        <a:prstGeom prst="rect">
          <a:avLst/>
        </a:prstGeom>
        <a:solidFill>
          <a:schemeClr val="accent2">
            <a:hueOff val="1792744"/>
            <a:satOff val="80"/>
            <a:lumOff val="-706"/>
            <a:alphaOff val="0"/>
          </a:schemeClr>
        </a:solidFill>
        <a:ln w="12700" cap="flat" cmpd="sng" algn="ctr">
          <a:solidFill>
            <a:schemeClr val="accent2">
              <a:hueOff val="1792744"/>
              <a:satOff val="80"/>
              <a:lumOff val="-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8B94BC-D486-B64E-A96C-B23C82BF4159}">
      <dsp:nvSpPr>
        <dsp:cNvPr id="0" name=""/>
        <dsp:cNvSpPr/>
      </dsp:nvSpPr>
      <dsp:spPr>
        <a:xfrm>
          <a:off x="7229475" y="0"/>
          <a:ext cx="3286125" cy="4160837"/>
        </a:xfrm>
        <a:prstGeom prst="rect">
          <a:avLst/>
        </a:prstGeom>
        <a:solidFill>
          <a:schemeClr val="accent2">
            <a:tint val="40000"/>
            <a:alpha val="90000"/>
            <a:hueOff val="3121631"/>
            <a:satOff val="-136"/>
            <a:lumOff val="-312"/>
            <a:alphaOff val="0"/>
          </a:schemeClr>
        </a:solidFill>
        <a:ln w="12700" cap="flat" cmpd="sng" algn="ctr">
          <a:solidFill>
            <a:schemeClr val="accent2">
              <a:tint val="40000"/>
              <a:alpha val="90000"/>
              <a:hueOff val="3121631"/>
              <a:satOff val="-136"/>
              <a:lumOff val="-3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155700">
            <a:lnSpc>
              <a:spcPct val="90000"/>
            </a:lnSpc>
            <a:spcBef>
              <a:spcPct val="0"/>
            </a:spcBef>
            <a:spcAft>
              <a:spcPct val="35000"/>
            </a:spcAft>
            <a:buNone/>
          </a:pPr>
          <a:r>
            <a:rPr lang="en-US" sz="2600" kern="1200"/>
            <a:t>Show that what you want to prove is true</a:t>
          </a:r>
        </a:p>
      </dsp:txBody>
      <dsp:txXfrm>
        <a:off x="7229475" y="1581118"/>
        <a:ext cx="3286125" cy="2496502"/>
      </dsp:txXfrm>
    </dsp:sp>
    <dsp:sp modelId="{8C024A1D-41B1-0740-87FA-24B54251FB31}">
      <dsp:nvSpPr>
        <dsp:cNvPr id="0" name=""/>
        <dsp:cNvSpPr/>
      </dsp:nvSpPr>
      <dsp:spPr>
        <a:xfrm>
          <a:off x="8248411" y="416083"/>
          <a:ext cx="1248251" cy="1248251"/>
        </a:xfrm>
        <a:prstGeom prst="ellipse">
          <a:avLst/>
        </a:prstGeom>
        <a:solidFill>
          <a:schemeClr val="accent2">
            <a:hueOff val="2390325"/>
            <a:satOff val="106"/>
            <a:lumOff val="-941"/>
            <a:alphaOff val="0"/>
          </a:schemeClr>
        </a:solidFill>
        <a:ln w="12700" cap="flat" cmpd="sng" algn="ctr">
          <a:solidFill>
            <a:schemeClr val="accent2">
              <a:hueOff val="2390325"/>
              <a:satOff val="106"/>
              <a:lumOff val="-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7319" tIns="12700" rIns="97319"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31213" y="598885"/>
        <a:ext cx="882647" cy="882647"/>
      </dsp:txXfrm>
    </dsp:sp>
    <dsp:sp modelId="{B43CA234-C2B1-FA4F-AE83-7D71B3B30F0A}">
      <dsp:nvSpPr>
        <dsp:cNvPr id="0" name=""/>
        <dsp:cNvSpPr/>
      </dsp:nvSpPr>
      <dsp:spPr>
        <a:xfrm>
          <a:off x="7229475" y="4160765"/>
          <a:ext cx="3286125" cy="72"/>
        </a:xfrm>
        <a:prstGeom prst="rect">
          <a:avLst/>
        </a:prstGeom>
        <a:solidFill>
          <a:schemeClr val="accent2">
            <a:hueOff val="2987907"/>
            <a:satOff val="133"/>
            <a:lumOff val="-1176"/>
            <a:alphaOff val="0"/>
          </a:schemeClr>
        </a:solidFill>
        <a:ln w="12700" cap="flat" cmpd="sng" algn="ctr">
          <a:solidFill>
            <a:schemeClr val="accent2">
              <a:hueOff val="2987907"/>
              <a:satOff val="133"/>
              <a:lumOff val="-11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921588-1924-1F4A-92D1-8DD99B55EF54}" type="datetimeFigureOut">
              <a:rPr lang="en-US" smtClean="0"/>
              <a:t>2/28/20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E7D8E9-5180-AD44-BCFE-6C0CD1EEB611}" type="slidenum">
              <a:rPr lang="en-US" smtClean="0"/>
              <a:t>‹#›</a:t>
            </a:fld>
            <a:endParaRPr lang="en-US"/>
          </a:p>
        </p:txBody>
      </p:sp>
    </p:spTree>
    <p:extLst>
      <p:ext uri="{BB962C8B-B14F-4D97-AF65-F5344CB8AC3E}">
        <p14:creationId xmlns:p14="http://schemas.microsoft.com/office/powerpoint/2010/main" val="3922069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7D8E9-5180-AD44-BCFE-6C0CD1EEB611}" type="slidenum">
              <a:rPr lang="en-US" smtClean="0"/>
              <a:t>4</a:t>
            </a:fld>
            <a:endParaRPr lang="en-US"/>
          </a:p>
        </p:txBody>
      </p:sp>
    </p:spTree>
    <p:extLst>
      <p:ext uri="{BB962C8B-B14F-4D97-AF65-F5344CB8AC3E}">
        <p14:creationId xmlns:p14="http://schemas.microsoft.com/office/powerpoint/2010/main" val="2732078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2/28/20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89622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2/28/20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214606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2/28/20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39124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2/28/20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13578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2/28/20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59373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2/28/20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38420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2/28/20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54651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2/28/20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04367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2/28/20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28186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2/28/20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84383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2/28/20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81081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2/28/20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976247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2/28/20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2931440606"/>
      </p:ext>
    </p:extLst>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1" r:id="rId11"/>
    <p:sldLayoutId id="2147483662"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5.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tiff"/><Relationship Id="rId7" Type="http://schemas.openxmlformats.org/officeDocument/2006/relationships/diagramColors" Target="../diagrams/colors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mathcs.clarku.edu/~djoyce/java/elements/elements.html" TargetMode="External"/><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47766EE-4192-4B2D-A5A0-F60F9A5F7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a:extLst>
              <a:ext uri="{FF2B5EF4-FFF2-40B4-BE49-F238E27FC236}">
                <a16:creationId xmlns:a16="http://schemas.microsoft.com/office/drawing/2014/main" id="{4A16D2C9-361D-43E9-A48D-6B1A78CE87B0}"/>
              </a:ext>
            </a:extLst>
          </p:cNvPr>
          <p:cNvPicPr>
            <a:picLocks noChangeAspect="1"/>
          </p:cNvPicPr>
          <p:nvPr/>
        </p:nvPicPr>
        <p:blipFill rotWithShape="1">
          <a:blip r:embed="rId2"/>
          <a:srcRect t="12794" b="2937"/>
          <a:stretch/>
        </p:blipFill>
        <p:spPr>
          <a:xfrm>
            <a:off x="20" y="10"/>
            <a:ext cx="12191980" cy="6857990"/>
          </a:xfrm>
          <a:prstGeom prst="rect">
            <a:avLst/>
          </a:prstGeom>
        </p:spPr>
      </p:pic>
      <p:sp>
        <p:nvSpPr>
          <p:cNvPr id="26"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alpha val="89000"/>
            </a:schemeClr>
          </a:solidFill>
          <a:ln w="32707" cap="flat">
            <a:noFill/>
            <a:prstDash val="solid"/>
            <a:miter/>
          </a:ln>
          <a:effectLst/>
        </p:spPr>
        <p:txBody>
          <a:bodyPr rtlCol="0" anchor="ctr"/>
          <a:lstStyle/>
          <a:p>
            <a:endParaRPr lang="en-US" dirty="0"/>
          </a:p>
        </p:txBody>
      </p:sp>
      <p:sp>
        <p:nvSpPr>
          <p:cNvPr id="2" name="Title 1">
            <a:extLst>
              <a:ext uri="{FF2B5EF4-FFF2-40B4-BE49-F238E27FC236}">
                <a16:creationId xmlns:a16="http://schemas.microsoft.com/office/drawing/2014/main" id="{3E9CAA95-C0FC-024D-AF62-0DF38D2044CF}"/>
              </a:ext>
            </a:extLst>
          </p:cNvPr>
          <p:cNvSpPr>
            <a:spLocks noGrp="1"/>
          </p:cNvSpPr>
          <p:nvPr>
            <p:ph type="ctrTitle"/>
          </p:nvPr>
        </p:nvSpPr>
        <p:spPr>
          <a:xfrm>
            <a:off x="3325473" y="1998924"/>
            <a:ext cx="5541054" cy="2213621"/>
          </a:xfrm>
        </p:spPr>
        <p:txBody>
          <a:bodyPr>
            <a:normAutofit/>
          </a:bodyPr>
          <a:lstStyle/>
          <a:p>
            <a:pPr algn="ctr"/>
            <a:r>
              <a:rPr lang="en-US"/>
              <a:t>Proofs</a:t>
            </a:r>
            <a:endParaRPr lang="en-US" dirty="0"/>
          </a:p>
        </p:txBody>
      </p:sp>
      <p:sp>
        <p:nvSpPr>
          <p:cNvPr id="3" name="Subtitle 2">
            <a:extLst>
              <a:ext uri="{FF2B5EF4-FFF2-40B4-BE49-F238E27FC236}">
                <a16:creationId xmlns:a16="http://schemas.microsoft.com/office/drawing/2014/main" id="{FF971760-5429-CE46-A917-69932003B36C}"/>
              </a:ext>
            </a:extLst>
          </p:cNvPr>
          <p:cNvSpPr>
            <a:spLocks noGrp="1"/>
          </p:cNvSpPr>
          <p:nvPr>
            <p:ph type="subTitle" idx="1"/>
          </p:nvPr>
        </p:nvSpPr>
        <p:spPr>
          <a:xfrm>
            <a:off x="3880419" y="4300833"/>
            <a:ext cx="4431162" cy="1191873"/>
          </a:xfrm>
        </p:spPr>
        <p:txBody>
          <a:bodyPr>
            <a:normAutofit/>
          </a:bodyPr>
          <a:lstStyle/>
          <a:p>
            <a:pPr algn="ctr">
              <a:lnSpc>
                <a:spcPct val="90000"/>
              </a:lnSpc>
            </a:pPr>
            <a:r>
              <a:rPr lang="en-US" sz="2000"/>
              <a:t>By Ariel Avshalom</a:t>
            </a:r>
          </a:p>
          <a:p>
            <a:pPr algn="ctr">
              <a:lnSpc>
                <a:spcPct val="90000"/>
              </a:lnSpc>
            </a:pPr>
            <a:r>
              <a:rPr lang="en-US" sz="2000"/>
              <a:t>Lecture 1</a:t>
            </a:r>
          </a:p>
          <a:p>
            <a:pPr algn="ctr">
              <a:lnSpc>
                <a:spcPct val="90000"/>
              </a:lnSpc>
            </a:pPr>
            <a:r>
              <a:rPr lang="en-US" sz="2000"/>
              <a:t>CISC 2210</a:t>
            </a:r>
          </a:p>
        </p:txBody>
      </p:sp>
    </p:spTree>
    <p:extLst>
      <p:ext uri="{BB962C8B-B14F-4D97-AF65-F5344CB8AC3E}">
        <p14:creationId xmlns:p14="http://schemas.microsoft.com/office/powerpoint/2010/main" val="421229956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11" name="Rectangle 10">
            <a:extLst>
              <a:ext uri="{FF2B5EF4-FFF2-40B4-BE49-F238E27FC236}">
                <a16:creationId xmlns:a16="http://schemas.microsoft.com/office/drawing/2014/main" id="{F269BDC9-F5DC-4A16-9583-2F8CE4184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9098A8-E6AE-3445-8C45-F94D0352EE2C}"/>
              </a:ext>
            </a:extLst>
          </p:cNvPr>
          <p:cNvSpPr>
            <a:spLocks noGrp="1"/>
          </p:cNvSpPr>
          <p:nvPr>
            <p:ph type="title"/>
          </p:nvPr>
        </p:nvSpPr>
        <p:spPr>
          <a:xfrm>
            <a:off x="1522476" y="5053714"/>
            <a:ext cx="9144000" cy="1152663"/>
          </a:xfrm>
        </p:spPr>
        <p:txBody>
          <a:bodyPr vert="horz" lIns="91440" tIns="45720" rIns="91440" bIns="45720" rtlCol="0" anchor="ctr">
            <a:normAutofit/>
          </a:bodyPr>
          <a:lstStyle/>
          <a:p>
            <a:pPr algn="ctr"/>
            <a:r>
              <a:rPr lang="en-US" sz="4800" dirty="0"/>
              <a:t>Logic</a:t>
            </a:r>
          </a:p>
        </p:txBody>
      </p:sp>
      <p:pic>
        <p:nvPicPr>
          <p:cNvPr id="4" name="Content Placeholder 3">
            <a:extLst>
              <a:ext uri="{FF2B5EF4-FFF2-40B4-BE49-F238E27FC236}">
                <a16:creationId xmlns:a16="http://schemas.microsoft.com/office/drawing/2014/main" id="{CC0135E4-0A7E-144D-9282-E509D9ED730D}"/>
              </a:ext>
            </a:extLst>
          </p:cNvPr>
          <p:cNvPicPr>
            <a:picLocks noGrp="1" noChangeAspect="1"/>
          </p:cNvPicPr>
          <p:nvPr>
            <p:ph idx="1"/>
          </p:nvPr>
        </p:nvPicPr>
        <p:blipFill>
          <a:blip r:embed="rId2"/>
          <a:stretch>
            <a:fillRect/>
          </a:stretch>
        </p:blipFill>
        <p:spPr>
          <a:xfrm>
            <a:off x="1754236" y="643467"/>
            <a:ext cx="9093292" cy="4410247"/>
          </a:xfrm>
          <a:prstGeom prst="rect">
            <a:avLst/>
          </a:prstGeom>
        </p:spPr>
      </p:pic>
    </p:spTree>
    <p:extLst>
      <p:ext uri="{BB962C8B-B14F-4D97-AF65-F5344CB8AC3E}">
        <p14:creationId xmlns:p14="http://schemas.microsoft.com/office/powerpoint/2010/main" val="3337757465"/>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9720C8A5-6B45-4E4F-BA80-8A14A9F5B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0">
            <a:extLst>
              <a:ext uri="{FF2B5EF4-FFF2-40B4-BE49-F238E27FC236}">
                <a16:creationId xmlns:a16="http://schemas.microsoft.com/office/drawing/2014/main" id="{C89ECBDA-51E6-4484-8F25-E777102F7D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6749" y="720952"/>
            <a:ext cx="6959544" cy="5545704"/>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17EE4B6-2232-7A44-9AD7-AAF13530A3DE}"/>
              </a:ext>
            </a:extLst>
          </p:cNvPr>
          <p:cNvSpPr>
            <a:spLocks noGrp="1"/>
          </p:cNvSpPr>
          <p:nvPr>
            <p:ph type="title"/>
          </p:nvPr>
        </p:nvSpPr>
        <p:spPr>
          <a:xfrm>
            <a:off x="6545179" y="1472030"/>
            <a:ext cx="3978442" cy="1631950"/>
          </a:xfrm>
        </p:spPr>
        <p:txBody>
          <a:bodyPr anchor="b">
            <a:normAutofit/>
          </a:bodyPr>
          <a:lstStyle/>
          <a:p>
            <a:r>
              <a:rPr lang="en-US" sz="3600"/>
              <a:t>After the Greeks</a:t>
            </a:r>
          </a:p>
        </p:txBody>
      </p:sp>
      <p:pic>
        <p:nvPicPr>
          <p:cNvPr id="4" name="Picture 3">
            <a:extLst>
              <a:ext uri="{FF2B5EF4-FFF2-40B4-BE49-F238E27FC236}">
                <a16:creationId xmlns:a16="http://schemas.microsoft.com/office/drawing/2014/main" id="{549EC7A3-0A12-554C-8682-BF209CF70FD4}"/>
              </a:ext>
            </a:extLst>
          </p:cNvPr>
          <p:cNvPicPr>
            <a:picLocks noChangeAspect="1"/>
          </p:cNvPicPr>
          <p:nvPr/>
        </p:nvPicPr>
        <p:blipFill>
          <a:blip r:embed="rId2"/>
          <a:stretch>
            <a:fillRect/>
          </a:stretch>
        </p:blipFill>
        <p:spPr>
          <a:xfrm>
            <a:off x="887236" y="643467"/>
            <a:ext cx="3518158" cy="5573711"/>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09188E-5853-C448-8557-5839F87067CF}"/>
                  </a:ext>
                </a:extLst>
              </p:cNvPr>
              <p:cNvSpPr>
                <a:spLocks noGrp="1"/>
              </p:cNvSpPr>
              <p:nvPr>
                <p:ph idx="1"/>
              </p:nvPr>
            </p:nvSpPr>
            <p:spPr>
              <a:xfrm>
                <a:off x="6545179" y="3243151"/>
                <a:ext cx="3978442" cy="2419711"/>
              </a:xfrm>
            </p:spPr>
            <p:txBody>
              <a:bodyPr>
                <a:normAutofit/>
              </a:bodyPr>
              <a:lstStyle/>
              <a:p>
                <a:pPr>
                  <a:lnSpc>
                    <a:spcPct val="90000"/>
                  </a:lnSpc>
                </a:pPr>
                <a:r>
                  <a:rPr lang="en-US" sz="1600"/>
                  <a:t>Proofs advanced further during the Islamic golden age with the development of arithmetic and algebra</a:t>
                </a:r>
              </a:p>
              <a:p>
                <a:pPr>
                  <a:lnSpc>
                    <a:spcPct val="90000"/>
                  </a:lnSpc>
                </a:pPr>
                <a:r>
                  <a:rPr lang="en-US" sz="1600"/>
                  <a:t>These proofs didn’t rely on the notions of intuitive geometry</a:t>
                </a:r>
              </a:p>
              <a:p>
                <a:pPr>
                  <a:lnSpc>
                    <a:spcPct val="90000"/>
                  </a:lnSpc>
                </a:pPr>
                <a:r>
                  <a:rPr lang="en-US" sz="1600"/>
                  <a:t>They focused on number theory and there is even a proof which shows that the </a:t>
                </a:r>
                <a14:m>
                  <m:oMath xmlns:m="http://schemas.openxmlformats.org/officeDocument/2006/math">
                    <m:r>
                      <a:rPr lang="en-US" sz="1600" i="1">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2</m:t>
                    </m:r>
                  </m:oMath>
                </a14:m>
                <a:r>
                  <a:rPr lang="en-US" sz="1600"/>
                  <a:t> is irrational</a:t>
                </a:r>
              </a:p>
            </p:txBody>
          </p:sp>
        </mc:Choice>
        <mc:Fallback xmlns="">
          <p:sp>
            <p:nvSpPr>
              <p:cNvPr id="3" name="Content Placeholder 2">
                <a:extLst>
                  <a:ext uri="{FF2B5EF4-FFF2-40B4-BE49-F238E27FC236}">
                    <a16:creationId xmlns:a16="http://schemas.microsoft.com/office/drawing/2014/main" id="{C609188E-5853-C448-8557-5839F87067CF}"/>
                  </a:ext>
                </a:extLst>
              </p:cNvPr>
              <p:cNvSpPr>
                <a:spLocks noGrp="1" noRot="1" noChangeAspect="1" noMove="1" noResize="1" noEditPoints="1" noAdjustHandles="1" noChangeArrowheads="1" noChangeShapeType="1" noTextEdit="1"/>
              </p:cNvSpPr>
              <p:nvPr>
                <p:ph idx="1"/>
              </p:nvPr>
            </p:nvSpPr>
            <p:spPr>
              <a:xfrm>
                <a:off x="6545179" y="3243151"/>
                <a:ext cx="3978442" cy="2419711"/>
              </a:xfrm>
              <a:blipFill>
                <a:blip r:embed="rId3"/>
                <a:stretch>
                  <a:fillRect l="-317" t="-1042"/>
                </a:stretch>
              </a:blipFill>
            </p:spPr>
            <p:txBody>
              <a:bodyPr/>
              <a:lstStyle/>
              <a:p>
                <a:r>
                  <a:rPr lang="en-US">
                    <a:noFill/>
                  </a:rPr>
                  <a:t> </a:t>
                </a:r>
              </a:p>
            </p:txBody>
          </p:sp>
        </mc:Fallback>
      </mc:AlternateContent>
    </p:spTree>
    <p:extLst>
      <p:ext uri="{BB962C8B-B14F-4D97-AF65-F5344CB8AC3E}">
        <p14:creationId xmlns:p14="http://schemas.microsoft.com/office/powerpoint/2010/main" val="3098519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070828-E616-4355-9C8A-A1065032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55161C6-1218-4EAF-A9E9-A319CFD760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747" y="2116753"/>
            <a:ext cx="4088106" cy="2781653"/>
          </a:xfrm>
          <a:custGeom>
            <a:avLst/>
            <a:gdLst>
              <a:gd name="connsiteX0" fmla="*/ 3362388 w 6230568"/>
              <a:gd name="connsiteY0" fmla="*/ 861 h 4239440"/>
              <a:gd name="connsiteX1" fmla="*/ 4026621 w 6230568"/>
              <a:gd name="connsiteY1" fmla="*/ 15392 h 4239440"/>
              <a:gd name="connsiteX2" fmla="*/ 5114556 w 6230568"/>
              <a:gd name="connsiteY2" fmla="*/ 34130 h 4239440"/>
              <a:gd name="connsiteX3" fmla="*/ 5776495 w 6230568"/>
              <a:gd name="connsiteY3" fmla="*/ 112905 h 4239440"/>
              <a:gd name="connsiteX4" fmla="*/ 5862918 w 6230568"/>
              <a:gd name="connsiteY4" fmla="*/ 141585 h 4239440"/>
              <a:gd name="connsiteX5" fmla="*/ 5840738 w 6230568"/>
              <a:gd name="connsiteY5" fmla="*/ 200475 h 4239440"/>
              <a:gd name="connsiteX6" fmla="*/ 5691219 w 6230568"/>
              <a:gd name="connsiteY6" fmla="*/ 216153 h 4239440"/>
              <a:gd name="connsiteX7" fmla="*/ 5773053 w 6230568"/>
              <a:gd name="connsiteY7" fmla="*/ 260130 h 4239440"/>
              <a:gd name="connsiteX8" fmla="*/ 5593324 w 6230568"/>
              <a:gd name="connsiteY8" fmla="*/ 293781 h 4239440"/>
              <a:gd name="connsiteX9" fmla="*/ 5617033 w 6230568"/>
              <a:gd name="connsiteY9" fmla="*/ 317108 h 4239440"/>
              <a:gd name="connsiteX10" fmla="*/ 5641124 w 6230568"/>
              <a:gd name="connsiteY10" fmla="*/ 339287 h 4239440"/>
              <a:gd name="connsiteX11" fmla="*/ 5299256 w 6230568"/>
              <a:gd name="connsiteY11" fmla="*/ 396265 h 4239440"/>
              <a:gd name="connsiteX12" fmla="*/ 5703073 w 6230568"/>
              <a:gd name="connsiteY12" fmla="*/ 500661 h 4239440"/>
              <a:gd name="connsiteX13" fmla="*/ 5629652 w 6230568"/>
              <a:gd name="connsiteY13" fmla="*/ 556874 h 4239440"/>
              <a:gd name="connsiteX14" fmla="*/ 5862918 w 6230568"/>
              <a:gd name="connsiteY14" fmla="*/ 645591 h 4239440"/>
              <a:gd name="connsiteX15" fmla="*/ 6052207 w 6230568"/>
              <a:gd name="connsiteY15" fmla="*/ 756106 h 4239440"/>
              <a:gd name="connsiteX16" fmla="*/ 6158515 w 6230568"/>
              <a:gd name="connsiteY16" fmla="*/ 901419 h 4239440"/>
              <a:gd name="connsiteX17" fmla="*/ 6195990 w 6230568"/>
              <a:gd name="connsiteY17" fmla="*/ 966427 h 4239440"/>
              <a:gd name="connsiteX18" fmla="*/ 6229642 w 6230568"/>
              <a:gd name="connsiteY18" fmla="*/ 1034878 h 4239440"/>
              <a:gd name="connsiteX19" fmla="*/ 6171516 w 6230568"/>
              <a:gd name="connsiteY19" fmla="*/ 1102946 h 4239440"/>
              <a:gd name="connsiteX20" fmla="*/ 6133659 w 6230568"/>
              <a:gd name="connsiteY20" fmla="*/ 1185545 h 4239440"/>
              <a:gd name="connsiteX21" fmla="*/ 6168458 w 6230568"/>
              <a:gd name="connsiteY21" fmla="*/ 1234110 h 4239440"/>
              <a:gd name="connsiteX22" fmla="*/ 6169222 w 6230568"/>
              <a:gd name="connsiteY22" fmla="*/ 1342712 h 4239440"/>
              <a:gd name="connsiteX23" fmla="*/ 6145131 w 6230568"/>
              <a:gd name="connsiteY23" fmla="*/ 1393954 h 4239440"/>
              <a:gd name="connsiteX24" fmla="*/ 6071709 w 6230568"/>
              <a:gd name="connsiteY24" fmla="*/ 1505233 h 4239440"/>
              <a:gd name="connsiteX25" fmla="*/ 6009378 w 6230568"/>
              <a:gd name="connsiteY25" fmla="*/ 1530089 h 4239440"/>
              <a:gd name="connsiteX26" fmla="*/ 6015879 w 6230568"/>
              <a:gd name="connsiteY26" fmla="*/ 1979030 h 4239440"/>
              <a:gd name="connsiteX27" fmla="*/ 6061385 w 6230568"/>
              <a:gd name="connsiteY27" fmla="*/ 2196234 h 4239440"/>
              <a:gd name="connsiteX28" fmla="*/ 6029263 w 6230568"/>
              <a:gd name="connsiteY28" fmla="*/ 2440972 h 4239440"/>
              <a:gd name="connsiteX29" fmla="*/ 6135571 w 6230568"/>
              <a:gd name="connsiteY29" fmla="*/ 2621848 h 4239440"/>
              <a:gd name="connsiteX30" fmla="*/ 6091594 w 6230568"/>
              <a:gd name="connsiteY30" fmla="*/ 2691446 h 4239440"/>
              <a:gd name="connsiteX31" fmla="*/ 6215493 w 6230568"/>
              <a:gd name="connsiteY31" fmla="*/ 2769456 h 4239440"/>
              <a:gd name="connsiteX32" fmla="*/ 6100389 w 6230568"/>
              <a:gd name="connsiteY32" fmla="*/ 2880352 h 4239440"/>
              <a:gd name="connsiteX33" fmla="*/ 5909953 w 6230568"/>
              <a:gd name="connsiteY33" fmla="*/ 3053963 h 4239440"/>
              <a:gd name="connsiteX34" fmla="*/ 5741696 w 6230568"/>
              <a:gd name="connsiteY34" fmla="*/ 3798118 h 4239440"/>
              <a:gd name="connsiteX35" fmla="*/ 5493899 w 6230568"/>
              <a:gd name="connsiteY35" fmla="*/ 4026795 h 4239440"/>
              <a:gd name="connsiteX36" fmla="*/ 3773471 w 6230568"/>
              <a:gd name="connsiteY36" fmla="*/ 4239028 h 4239440"/>
              <a:gd name="connsiteX37" fmla="*/ 2569285 w 6230568"/>
              <a:gd name="connsiteY37" fmla="*/ 4103275 h 4239440"/>
              <a:gd name="connsiteX38" fmla="*/ 2693948 w 6230568"/>
              <a:gd name="connsiteY38" fmla="*/ 4061593 h 4239440"/>
              <a:gd name="connsiteX39" fmla="*/ 2588788 w 6230568"/>
              <a:gd name="connsiteY39" fmla="*/ 4062358 h 4239440"/>
              <a:gd name="connsiteX40" fmla="*/ 2300073 w 6230568"/>
              <a:gd name="connsiteY40" fmla="*/ 4008822 h 4239440"/>
              <a:gd name="connsiteX41" fmla="*/ 1508500 w 6230568"/>
              <a:gd name="connsiteY41" fmla="*/ 3798118 h 4239440"/>
              <a:gd name="connsiteX42" fmla="*/ 1061089 w 6230568"/>
              <a:gd name="connsiteY42" fmla="*/ 3697546 h 4239440"/>
              <a:gd name="connsiteX43" fmla="*/ 939102 w 6230568"/>
              <a:gd name="connsiteY43" fmla="*/ 3648216 h 4239440"/>
              <a:gd name="connsiteX44" fmla="*/ 1243495 w 6230568"/>
              <a:gd name="connsiteY44" fmla="*/ 3624890 h 4239440"/>
              <a:gd name="connsiteX45" fmla="*/ 1083651 w 6230568"/>
              <a:gd name="connsiteY45" fmla="*/ 3595827 h 4239440"/>
              <a:gd name="connsiteX46" fmla="*/ 966636 w 6230568"/>
              <a:gd name="connsiteY46" fmla="*/ 3605770 h 4239440"/>
              <a:gd name="connsiteX47" fmla="*/ 885566 w 6230568"/>
              <a:gd name="connsiteY47" fmla="*/ 3609976 h 4239440"/>
              <a:gd name="connsiteX48" fmla="*/ 641976 w 6230568"/>
              <a:gd name="connsiteY48" fmla="*/ 3567912 h 4239440"/>
              <a:gd name="connsiteX49" fmla="*/ 399533 w 6230568"/>
              <a:gd name="connsiteY49" fmla="*/ 3583590 h 4239440"/>
              <a:gd name="connsiteX50" fmla="*/ 409093 w 6230568"/>
              <a:gd name="connsiteY50" fmla="*/ 3548792 h 4239440"/>
              <a:gd name="connsiteX51" fmla="*/ 792642 w 6230568"/>
              <a:gd name="connsiteY51" fmla="*/ 3417628 h 4239440"/>
              <a:gd name="connsiteX52" fmla="*/ 771610 w 6230568"/>
              <a:gd name="connsiteY52" fmla="*/ 3345736 h 4239440"/>
              <a:gd name="connsiteX53" fmla="*/ 945986 w 6230568"/>
              <a:gd name="connsiteY53" fmla="*/ 3317056 h 4239440"/>
              <a:gd name="connsiteX54" fmla="*/ 892449 w 6230568"/>
              <a:gd name="connsiteY54" fmla="*/ 3285316 h 4239440"/>
              <a:gd name="connsiteX55" fmla="*/ 949045 w 6230568"/>
              <a:gd name="connsiteY55" fmla="*/ 3262755 h 4239440"/>
              <a:gd name="connsiteX56" fmla="*/ 1252673 w 6230568"/>
              <a:gd name="connsiteY56" fmla="*/ 3200041 h 4239440"/>
              <a:gd name="connsiteX57" fmla="*/ 388825 w 6230568"/>
              <a:gd name="connsiteY57" fmla="*/ 3176714 h 4239440"/>
              <a:gd name="connsiteX58" fmla="*/ 127644 w 6230568"/>
              <a:gd name="connsiteY58" fmla="*/ 3111323 h 4239440"/>
              <a:gd name="connsiteX59" fmla="*/ 437008 w 6230568"/>
              <a:gd name="connsiteY59" fmla="*/ 2921652 h 4239440"/>
              <a:gd name="connsiteX60" fmla="*/ 601441 w 6230568"/>
              <a:gd name="connsiteY60" fmla="*/ 2840965 h 4239440"/>
              <a:gd name="connsiteX61" fmla="*/ 330700 w 6230568"/>
              <a:gd name="connsiteY61" fmla="*/ 2859320 h 4239440"/>
              <a:gd name="connsiteX62" fmla="*/ 534521 w 6230568"/>
              <a:gd name="connsiteY62" fmla="*/ 2720126 h 4239440"/>
              <a:gd name="connsiteX63" fmla="*/ 492839 w 6230568"/>
              <a:gd name="connsiteY63" fmla="*/ 2694505 h 4239440"/>
              <a:gd name="connsiteX64" fmla="*/ 416358 w 6230568"/>
              <a:gd name="connsiteY64" fmla="*/ 2677297 h 4239440"/>
              <a:gd name="connsiteX65" fmla="*/ 761285 w 6230568"/>
              <a:gd name="connsiteY65" fmla="*/ 2589726 h 4239440"/>
              <a:gd name="connsiteX66" fmla="*/ 664920 w 6230568"/>
              <a:gd name="connsiteY66" fmla="*/ 2466593 h 4239440"/>
              <a:gd name="connsiteX67" fmla="*/ 740253 w 6230568"/>
              <a:gd name="connsiteY67" fmla="*/ 2438677 h 4239440"/>
              <a:gd name="connsiteX68" fmla="*/ 650006 w 6230568"/>
              <a:gd name="connsiteY68" fmla="*/ 2435236 h 4239440"/>
              <a:gd name="connsiteX69" fmla="*/ 578879 w 6230568"/>
              <a:gd name="connsiteY69" fmla="*/ 2435618 h 4239440"/>
              <a:gd name="connsiteX70" fmla="*/ 451157 w 6230568"/>
              <a:gd name="connsiteY70" fmla="*/ 2404644 h 4239440"/>
              <a:gd name="connsiteX71" fmla="*/ 2216 w 6230568"/>
              <a:gd name="connsiteY71" fmla="*/ 2456650 h 4239440"/>
              <a:gd name="connsiteX72" fmla="*/ 97052 w 6230568"/>
              <a:gd name="connsiteY72" fmla="*/ 2383611 h 4239440"/>
              <a:gd name="connsiteX73" fmla="*/ 210626 w 6230568"/>
              <a:gd name="connsiteY73" fmla="*/ 2341930 h 4239440"/>
              <a:gd name="connsiteX74" fmla="*/ 57282 w 6230568"/>
              <a:gd name="connsiteY74" fmla="*/ 2319750 h 4239440"/>
              <a:gd name="connsiteX75" fmla="*/ 365499 w 6230568"/>
              <a:gd name="connsiteY75" fmla="*/ 2250153 h 4239440"/>
              <a:gd name="connsiteX76" fmla="*/ 290548 w 6230568"/>
              <a:gd name="connsiteY76" fmla="*/ 2187821 h 4239440"/>
              <a:gd name="connsiteX77" fmla="*/ 482896 w 6230568"/>
              <a:gd name="connsiteY77" fmla="*/ 1906755 h 4239440"/>
              <a:gd name="connsiteX78" fmla="*/ 867211 w 6230568"/>
              <a:gd name="connsiteY78" fmla="*/ 1747294 h 4239440"/>
              <a:gd name="connsiteX79" fmla="*/ 1063766 w 6230568"/>
              <a:gd name="connsiteY79" fmla="*/ 1734674 h 4239440"/>
              <a:gd name="connsiteX80" fmla="*/ 1008701 w 6230568"/>
              <a:gd name="connsiteY80" fmla="*/ 1683432 h 4239440"/>
              <a:gd name="connsiteX81" fmla="*/ 1152865 w 6230568"/>
              <a:gd name="connsiteY81" fmla="*/ 1394719 h 4239440"/>
              <a:gd name="connsiteX82" fmla="*/ 998376 w 6230568"/>
              <a:gd name="connsiteY82" fmla="*/ 1411927 h 4239440"/>
              <a:gd name="connsiteX83" fmla="*/ 206419 w 6230568"/>
              <a:gd name="connsiteY83" fmla="*/ 1424164 h 4239440"/>
              <a:gd name="connsiteX84" fmla="*/ 128027 w 6230568"/>
              <a:gd name="connsiteY84" fmla="*/ 1413074 h 4239440"/>
              <a:gd name="connsiteX85" fmla="*/ 672950 w 6230568"/>
              <a:gd name="connsiteY85" fmla="*/ 1268143 h 4239440"/>
              <a:gd name="connsiteX86" fmla="*/ 457658 w 6230568"/>
              <a:gd name="connsiteY86" fmla="*/ 1229138 h 4239440"/>
              <a:gd name="connsiteX87" fmla="*/ 407945 w 6230568"/>
              <a:gd name="connsiteY87" fmla="*/ 1213459 h 4239440"/>
              <a:gd name="connsiteX88" fmla="*/ 453451 w 6230568"/>
              <a:gd name="connsiteY88" fmla="*/ 1172924 h 4239440"/>
              <a:gd name="connsiteX89" fmla="*/ 568172 w 6230568"/>
              <a:gd name="connsiteY89" fmla="*/ 1132007 h 4239440"/>
              <a:gd name="connsiteX90" fmla="*/ 255367 w 6230568"/>
              <a:gd name="connsiteY90" fmla="*/ 1190898 h 4239440"/>
              <a:gd name="connsiteX91" fmla="*/ 277546 w 6230568"/>
              <a:gd name="connsiteY91" fmla="*/ 1128567 h 4239440"/>
              <a:gd name="connsiteX92" fmla="*/ 246572 w 6230568"/>
              <a:gd name="connsiteY92" fmla="*/ 1072353 h 4239440"/>
              <a:gd name="connsiteX93" fmla="*/ 422859 w 6230568"/>
              <a:gd name="connsiteY93" fmla="*/ 1000078 h 4239440"/>
              <a:gd name="connsiteX94" fmla="*/ 668362 w 6230568"/>
              <a:gd name="connsiteY94" fmla="*/ 858972 h 4239440"/>
              <a:gd name="connsiteX95" fmla="*/ 914629 w 6230568"/>
              <a:gd name="connsiteY95" fmla="*/ 768725 h 4239440"/>
              <a:gd name="connsiteX96" fmla="*/ 1117684 w 6230568"/>
              <a:gd name="connsiteY96" fmla="*/ 688420 h 4239440"/>
              <a:gd name="connsiteX97" fmla="*/ 928778 w 6230568"/>
              <a:gd name="connsiteY97" fmla="*/ 701040 h 4239440"/>
              <a:gd name="connsiteX98" fmla="*/ 1243877 w 6230568"/>
              <a:gd name="connsiteY98" fmla="*/ 574464 h 4239440"/>
              <a:gd name="connsiteX99" fmla="*/ 1291678 w 6230568"/>
              <a:gd name="connsiteY99" fmla="*/ 566434 h 4239440"/>
              <a:gd name="connsiteX100" fmla="*/ 1797596 w 6230568"/>
              <a:gd name="connsiteY100" fmla="*/ 476952 h 4239440"/>
              <a:gd name="connsiteX101" fmla="*/ 1895491 w 6230568"/>
              <a:gd name="connsiteY101" fmla="*/ 432593 h 4239440"/>
              <a:gd name="connsiteX102" fmla="*/ 1782682 w 6230568"/>
              <a:gd name="connsiteY102" fmla="*/ 423033 h 4239440"/>
              <a:gd name="connsiteX103" fmla="*/ 1406781 w 6230568"/>
              <a:gd name="connsiteY103" fmla="*/ 449419 h 4239440"/>
              <a:gd name="connsiteX104" fmla="*/ 1662226 w 6230568"/>
              <a:gd name="connsiteY104" fmla="*/ 393970 h 4239440"/>
              <a:gd name="connsiteX105" fmla="*/ 1383837 w 6230568"/>
              <a:gd name="connsiteY105" fmla="*/ 376762 h 4239440"/>
              <a:gd name="connsiteX106" fmla="*/ 1318063 w 6230568"/>
              <a:gd name="connsiteY106" fmla="*/ 333168 h 4239440"/>
              <a:gd name="connsiteX107" fmla="*/ 1365099 w 6230568"/>
              <a:gd name="connsiteY107" fmla="*/ 290722 h 4239440"/>
              <a:gd name="connsiteX108" fmla="*/ 1536798 w 6230568"/>
              <a:gd name="connsiteY108" fmla="*/ 244069 h 4239440"/>
              <a:gd name="connsiteX109" fmla="*/ 1711938 w 6230568"/>
              <a:gd name="connsiteY109" fmla="*/ 175619 h 4239440"/>
              <a:gd name="connsiteX110" fmla="*/ 2273687 w 6230568"/>
              <a:gd name="connsiteY110" fmla="*/ 78488 h 4239440"/>
              <a:gd name="connsiteX111" fmla="*/ 2646913 w 6230568"/>
              <a:gd name="connsiteY111" fmla="*/ 46749 h 4239440"/>
              <a:gd name="connsiteX112" fmla="*/ 3362388 w 6230568"/>
              <a:gd name="connsiteY112" fmla="*/ 861 h 423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230568" h="4239440">
                <a:moveTo>
                  <a:pt x="3362388" y="861"/>
                </a:moveTo>
                <a:cubicBezTo>
                  <a:pt x="3584946" y="-3346"/>
                  <a:pt x="3805210" y="8891"/>
                  <a:pt x="4026621" y="15392"/>
                </a:cubicBezTo>
                <a:cubicBezTo>
                  <a:pt x="4388374" y="26482"/>
                  <a:pt x="4752039" y="26099"/>
                  <a:pt x="5114556" y="34130"/>
                </a:cubicBezTo>
                <a:cubicBezTo>
                  <a:pt x="5340556" y="39101"/>
                  <a:pt x="5563879" y="57074"/>
                  <a:pt x="5776495" y="112905"/>
                </a:cubicBezTo>
                <a:cubicBezTo>
                  <a:pt x="5806322" y="120935"/>
                  <a:pt x="5839973" y="122465"/>
                  <a:pt x="5862918" y="141585"/>
                </a:cubicBezTo>
                <a:cubicBezTo>
                  <a:pt x="5888539" y="162999"/>
                  <a:pt x="5878214" y="194356"/>
                  <a:pt x="5840738" y="200475"/>
                </a:cubicBezTo>
                <a:cubicBezTo>
                  <a:pt x="5792938" y="208505"/>
                  <a:pt x="5743991" y="210800"/>
                  <a:pt x="5691219" y="216153"/>
                </a:cubicBezTo>
                <a:cubicBezTo>
                  <a:pt x="5711486" y="245598"/>
                  <a:pt x="5760434" y="223419"/>
                  <a:pt x="5773053" y="260130"/>
                </a:cubicBezTo>
                <a:cubicBezTo>
                  <a:pt x="5716458" y="285368"/>
                  <a:pt x="5648008" y="268925"/>
                  <a:pt x="5593324" y="293781"/>
                </a:cubicBezTo>
                <a:cubicBezTo>
                  <a:pt x="5594854" y="310989"/>
                  <a:pt x="5607090" y="312519"/>
                  <a:pt x="5617033" y="317108"/>
                </a:cubicBezTo>
                <a:cubicBezTo>
                  <a:pt x="5626976" y="321314"/>
                  <a:pt x="5651831" y="315196"/>
                  <a:pt x="5641124" y="339287"/>
                </a:cubicBezTo>
                <a:cubicBezTo>
                  <a:pt x="5527551" y="353818"/>
                  <a:pt x="5418949" y="403148"/>
                  <a:pt x="5299256" y="396265"/>
                </a:cubicBezTo>
                <a:cubicBezTo>
                  <a:pt x="5447247" y="409649"/>
                  <a:pt x="5572292" y="464333"/>
                  <a:pt x="5703073" y="500661"/>
                </a:cubicBezTo>
                <a:cubicBezTo>
                  <a:pt x="5697720" y="543490"/>
                  <a:pt x="5644949" y="526282"/>
                  <a:pt x="5629652" y="556874"/>
                </a:cubicBezTo>
                <a:cubicBezTo>
                  <a:pt x="5713398" y="578288"/>
                  <a:pt x="5793703" y="603527"/>
                  <a:pt x="5862918" y="645591"/>
                </a:cubicBezTo>
                <a:cubicBezTo>
                  <a:pt x="5925250" y="683449"/>
                  <a:pt x="5984521" y="725131"/>
                  <a:pt x="6052207" y="756106"/>
                </a:cubicBezTo>
                <a:cubicBezTo>
                  <a:pt x="6123334" y="788611"/>
                  <a:pt x="6166545" y="830293"/>
                  <a:pt x="6158515" y="901419"/>
                </a:cubicBezTo>
                <a:cubicBezTo>
                  <a:pt x="6155073" y="930482"/>
                  <a:pt x="6164251" y="954955"/>
                  <a:pt x="6195990" y="966427"/>
                </a:cubicBezTo>
                <a:cubicBezTo>
                  <a:pt x="6235378" y="980576"/>
                  <a:pt x="6231172" y="1001990"/>
                  <a:pt x="6229642" y="1034878"/>
                </a:cubicBezTo>
                <a:cubicBezTo>
                  <a:pt x="6227347" y="1074265"/>
                  <a:pt x="6207080" y="1089562"/>
                  <a:pt x="6171516" y="1102946"/>
                </a:cubicBezTo>
                <a:cubicBezTo>
                  <a:pt x="6120657" y="1121682"/>
                  <a:pt x="6120274" y="1150745"/>
                  <a:pt x="6133659" y="1185545"/>
                </a:cubicBezTo>
                <a:cubicBezTo>
                  <a:pt x="6140925" y="1204664"/>
                  <a:pt x="6152014" y="1219961"/>
                  <a:pt x="6168458" y="1234110"/>
                </a:cubicBezTo>
                <a:cubicBezTo>
                  <a:pt x="6225435" y="1283439"/>
                  <a:pt x="6225053" y="1284204"/>
                  <a:pt x="6169222" y="1342712"/>
                </a:cubicBezTo>
                <a:cubicBezTo>
                  <a:pt x="6154308" y="1358390"/>
                  <a:pt x="6138247" y="1368715"/>
                  <a:pt x="6145131" y="1393954"/>
                </a:cubicBezTo>
                <a:cubicBezTo>
                  <a:pt x="6168458" y="1477700"/>
                  <a:pt x="6165398" y="1477700"/>
                  <a:pt x="6071709" y="1505233"/>
                </a:cubicBezTo>
                <a:cubicBezTo>
                  <a:pt x="6050295" y="1511734"/>
                  <a:pt x="6021615" y="1505998"/>
                  <a:pt x="6009378" y="1530089"/>
                </a:cubicBezTo>
                <a:cubicBezTo>
                  <a:pt x="6017026" y="1547680"/>
                  <a:pt x="5999053" y="1972146"/>
                  <a:pt x="6015879" y="1979030"/>
                </a:cubicBezTo>
                <a:cubicBezTo>
                  <a:pt x="6147425" y="2032948"/>
                  <a:pt x="6163868" y="2096427"/>
                  <a:pt x="6061385" y="2196234"/>
                </a:cubicBezTo>
                <a:cubicBezTo>
                  <a:pt x="5992552" y="2263155"/>
                  <a:pt x="6000582" y="2372522"/>
                  <a:pt x="6029263" y="2440972"/>
                </a:cubicBezTo>
                <a:cubicBezTo>
                  <a:pt x="6137482" y="2471182"/>
                  <a:pt x="6113774" y="2551486"/>
                  <a:pt x="6135571" y="2621848"/>
                </a:cubicBezTo>
                <a:cubicBezTo>
                  <a:pt x="6151632" y="2674620"/>
                  <a:pt x="6088535" y="2667354"/>
                  <a:pt x="6091594" y="2691446"/>
                </a:cubicBezTo>
                <a:cubicBezTo>
                  <a:pt x="6131364" y="2720508"/>
                  <a:pt x="6184518" y="2729686"/>
                  <a:pt x="6215493" y="2769456"/>
                </a:cubicBezTo>
                <a:cubicBezTo>
                  <a:pt x="6159662" y="2798518"/>
                  <a:pt x="6131364" y="2839435"/>
                  <a:pt x="6100389" y="2880352"/>
                </a:cubicBezTo>
                <a:cubicBezTo>
                  <a:pt x="6050295" y="2946890"/>
                  <a:pt x="5982227" y="3003103"/>
                  <a:pt x="5909953" y="3053963"/>
                </a:cubicBezTo>
                <a:cubicBezTo>
                  <a:pt x="5873243" y="3408068"/>
                  <a:pt x="5754698" y="3779763"/>
                  <a:pt x="5741696" y="3798118"/>
                </a:cubicBezTo>
                <a:cubicBezTo>
                  <a:pt x="5688160" y="3792764"/>
                  <a:pt x="5584146" y="4006910"/>
                  <a:pt x="5493899" y="4026795"/>
                </a:cubicBezTo>
                <a:cubicBezTo>
                  <a:pt x="5399063" y="4048592"/>
                  <a:pt x="3988763" y="4249736"/>
                  <a:pt x="3773471" y="4239028"/>
                </a:cubicBezTo>
                <a:cubicBezTo>
                  <a:pt x="2603319" y="4182050"/>
                  <a:pt x="2569285" y="4103275"/>
                  <a:pt x="2569285" y="4103275"/>
                </a:cubicBezTo>
                <a:cubicBezTo>
                  <a:pt x="2569285" y="4103275"/>
                  <a:pt x="2635823" y="4083773"/>
                  <a:pt x="2693948" y="4061593"/>
                </a:cubicBezTo>
                <a:cubicBezTo>
                  <a:pt x="2658767" y="4062741"/>
                  <a:pt x="2623587" y="4063505"/>
                  <a:pt x="2588788" y="4062358"/>
                </a:cubicBezTo>
                <a:cubicBezTo>
                  <a:pt x="2319193" y="4054328"/>
                  <a:pt x="2565461" y="4039414"/>
                  <a:pt x="2300073" y="4008822"/>
                </a:cubicBezTo>
                <a:cubicBezTo>
                  <a:pt x="1852280" y="3957198"/>
                  <a:pt x="1919582" y="3943813"/>
                  <a:pt x="1508500" y="3798118"/>
                </a:cubicBezTo>
                <a:cubicBezTo>
                  <a:pt x="1472171" y="3785116"/>
                  <a:pt x="1217109" y="3706342"/>
                  <a:pt x="1061089" y="3697546"/>
                </a:cubicBezTo>
                <a:cubicBezTo>
                  <a:pt x="1019790" y="3695252"/>
                  <a:pt x="974667" y="3696017"/>
                  <a:pt x="939102" y="3648216"/>
                </a:cubicBezTo>
                <a:cubicBezTo>
                  <a:pt x="1048088" y="3649746"/>
                  <a:pt x="1141776" y="3649746"/>
                  <a:pt x="1243495" y="3624890"/>
                </a:cubicBezTo>
                <a:cubicBezTo>
                  <a:pt x="1189194" y="3590473"/>
                  <a:pt x="1126862" y="3619919"/>
                  <a:pt x="1083651" y="3595827"/>
                </a:cubicBezTo>
                <a:cubicBezTo>
                  <a:pt x="1043116" y="3573648"/>
                  <a:pt x="1007935" y="3570589"/>
                  <a:pt x="966636" y="3605770"/>
                </a:cubicBezTo>
                <a:cubicBezTo>
                  <a:pt x="945221" y="3624125"/>
                  <a:pt x="907363" y="3620683"/>
                  <a:pt x="885566" y="3609976"/>
                </a:cubicBezTo>
                <a:cubicBezTo>
                  <a:pt x="768933" y="3552233"/>
                  <a:pt x="771610" y="3552998"/>
                  <a:pt x="641976" y="3567912"/>
                </a:cubicBezTo>
                <a:cubicBezTo>
                  <a:pt x="559377" y="3577089"/>
                  <a:pt x="475248" y="3593533"/>
                  <a:pt x="399533" y="3583590"/>
                </a:cubicBezTo>
                <a:cubicBezTo>
                  <a:pt x="389973" y="3561793"/>
                  <a:pt x="398385" y="3551851"/>
                  <a:pt x="409093" y="3548792"/>
                </a:cubicBezTo>
                <a:cubicBezTo>
                  <a:pt x="583468" y="3501374"/>
                  <a:pt x="615972" y="3447073"/>
                  <a:pt x="792642" y="3417628"/>
                </a:cubicBezTo>
                <a:cubicBezTo>
                  <a:pt x="805644" y="3384359"/>
                  <a:pt x="741400" y="3378622"/>
                  <a:pt x="771610" y="3345736"/>
                </a:cubicBezTo>
                <a:cubicBezTo>
                  <a:pt x="826676" y="3320115"/>
                  <a:pt x="891302" y="3350325"/>
                  <a:pt x="945986" y="3317056"/>
                </a:cubicBezTo>
                <a:cubicBezTo>
                  <a:pt x="936426" y="3293347"/>
                  <a:pt x="890537" y="3310555"/>
                  <a:pt x="892449" y="3285316"/>
                </a:cubicBezTo>
                <a:cubicBezTo>
                  <a:pt x="894744" y="3256254"/>
                  <a:pt x="926866" y="3260843"/>
                  <a:pt x="949045" y="3262755"/>
                </a:cubicBezTo>
                <a:cubicBezTo>
                  <a:pt x="1056500" y="3272697"/>
                  <a:pt x="1149806" y="3218396"/>
                  <a:pt x="1252673" y="3200041"/>
                </a:cubicBezTo>
                <a:cubicBezTo>
                  <a:pt x="1142923" y="3154152"/>
                  <a:pt x="503164" y="3190863"/>
                  <a:pt x="388825" y="3176714"/>
                </a:cubicBezTo>
                <a:cubicBezTo>
                  <a:pt x="269133" y="3162183"/>
                  <a:pt x="78697" y="3123560"/>
                  <a:pt x="127644" y="3111323"/>
                </a:cubicBezTo>
                <a:cubicBezTo>
                  <a:pt x="183093" y="3097175"/>
                  <a:pt x="380795" y="2929300"/>
                  <a:pt x="437008" y="2921652"/>
                </a:cubicBezTo>
                <a:cubicBezTo>
                  <a:pt x="502399" y="2912857"/>
                  <a:pt x="515401" y="2901002"/>
                  <a:pt x="601441" y="2840965"/>
                </a:cubicBezTo>
                <a:cubicBezTo>
                  <a:pt x="658037" y="2801577"/>
                  <a:pt x="422477" y="2887235"/>
                  <a:pt x="330700" y="2859320"/>
                </a:cubicBezTo>
                <a:cubicBezTo>
                  <a:pt x="297049" y="2848995"/>
                  <a:pt x="534521" y="2740010"/>
                  <a:pt x="534521" y="2720126"/>
                </a:cubicBezTo>
                <a:cubicBezTo>
                  <a:pt x="534521" y="2699093"/>
                  <a:pt x="513106" y="2694505"/>
                  <a:pt x="492839" y="2694505"/>
                </a:cubicBezTo>
                <a:cubicBezTo>
                  <a:pt x="447715" y="2694505"/>
                  <a:pt x="461482" y="2676149"/>
                  <a:pt x="416358" y="2677297"/>
                </a:cubicBezTo>
                <a:cubicBezTo>
                  <a:pt x="548670" y="2624143"/>
                  <a:pt x="630504" y="2638292"/>
                  <a:pt x="761285" y="2589726"/>
                </a:cubicBezTo>
                <a:cubicBezTo>
                  <a:pt x="825147" y="2566017"/>
                  <a:pt x="599147" y="2487242"/>
                  <a:pt x="664920" y="2466593"/>
                </a:cubicBezTo>
                <a:cubicBezTo>
                  <a:pt x="689776" y="2458562"/>
                  <a:pt x="723045" y="2466975"/>
                  <a:pt x="740253" y="2438677"/>
                </a:cubicBezTo>
                <a:cubicBezTo>
                  <a:pt x="713103" y="2416116"/>
                  <a:pt x="677157" y="2426058"/>
                  <a:pt x="650006" y="2435236"/>
                </a:cubicBezTo>
                <a:cubicBezTo>
                  <a:pt x="580791" y="2458945"/>
                  <a:pt x="585763" y="2453209"/>
                  <a:pt x="578879" y="2435618"/>
                </a:cubicBezTo>
                <a:cubicBezTo>
                  <a:pt x="556318" y="2375581"/>
                  <a:pt x="500487" y="2394701"/>
                  <a:pt x="451157" y="2404644"/>
                </a:cubicBezTo>
                <a:cubicBezTo>
                  <a:pt x="302020" y="2434471"/>
                  <a:pt x="150971" y="2426058"/>
                  <a:pt x="2216" y="2456650"/>
                </a:cubicBezTo>
                <a:cubicBezTo>
                  <a:pt x="-13844" y="2460092"/>
                  <a:pt x="61489" y="2391642"/>
                  <a:pt x="97052" y="2383611"/>
                </a:cubicBezTo>
                <a:cubicBezTo>
                  <a:pt x="135675" y="2375199"/>
                  <a:pt x="183093" y="2381317"/>
                  <a:pt x="210626" y="2341930"/>
                </a:cubicBezTo>
                <a:cubicBezTo>
                  <a:pt x="161678" y="2331987"/>
                  <a:pt x="105848" y="2351107"/>
                  <a:pt x="57282" y="2319750"/>
                </a:cubicBezTo>
                <a:cubicBezTo>
                  <a:pt x="165120" y="2276539"/>
                  <a:pt x="272575" y="2278068"/>
                  <a:pt x="365499" y="2250153"/>
                </a:cubicBezTo>
                <a:cubicBezTo>
                  <a:pt x="373912" y="2198529"/>
                  <a:pt x="312727" y="2217266"/>
                  <a:pt x="290548" y="2187821"/>
                </a:cubicBezTo>
                <a:cubicBezTo>
                  <a:pt x="990345" y="2137344"/>
                  <a:pt x="599529" y="1988207"/>
                  <a:pt x="482896" y="1906755"/>
                </a:cubicBezTo>
                <a:cubicBezTo>
                  <a:pt x="443891" y="1879605"/>
                  <a:pt x="853827" y="1750735"/>
                  <a:pt x="867211" y="1747294"/>
                </a:cubicBezTo>
                <a:cubicBezTo>
                  <a:pt x="901245" y="1739263"/>
                  <a:pt x="1036233" y="1744999"/>
                  <a:pt x="1063766" y="1734674"/>
                </a:cubicBezTo>
                <a:cubicBezTo>
                  <a:pt x="1098947" y="1721673"/>
                  <a:pt x="982696" y="1699111"/>
                  <a:pt x="1008701" y="1683432"/>
                </a:cubicBezTo>
                <a:cubicBezTo>
                  <a:pt x="1191107" y="1572918"/>
                  <a:pt x="1204107" y="1406573"/>
                  <a:pt x="1152865" y="1394719"/>
                </a:cubicBezTo>
                <a:cubicBezTo>
                  <a:pt x="1099712" y="1382482"/>
                  <a:pt x="1047706" y="1392042"/>
                  <a:pt x="998376" y="1411927"/>
                </a:cubicBezTo>
                <a:cubicBezTo>
                  <a:pt x="918070" y="1444431"/>
                  <a:pt x="362057" y="1398160"/>
                  <a:pt x="206419" y="1424164"/>
                </a:cubicBezTo>
                <a:cubicBezTo>
                  <a:pt x="182710" y="1427988"/>
                  <a:pt x="150589" y="1445196"/>
                  <a:pt x="128027" y="1413074"/>
                </a:cubicBezTo>
                <a:cubicBezTo>
                  <a:pt x="288254" y="1309060"/>
                  <a:pt x="493986" y="1338888"/>
                  <a:pt x="672950" y="1268143"/>
                </a:cubicBezTo>
                <a:cubicBezTo>
                  <a:pt x="602588" y="1219578"/>
                  <a:pt x="531079" y="1221873"/>
                  <a:pt x="457658" y="1229138"/>
                </a:cubicBezTo>
                <a:cubicBezTo>
                  <a:pt x="438538" y="1231050"/>
                  <a:pt x="412534" y="1233727"/>
                  <a:pt x="407945" y="1213459"/>
                </a:cubicBezTo>
                <a:cubicBezTo>
                  <a:pt x="402209" y="1187838"/>
                  <a:pt x="433184" y="1183250"/>
                  <a:pt x="453451" y="1172924"/>
                </a:cubicBezTo>
                <a:cubicBezTo>
                  <a:pt x="484426" y="1156863"/>
                  <a:pt x="530314" y="1175984"/>
                  <a:pt x="568172" y="1132007"/>
                </a:cubicBezTo>
                <a:cubicBezTo>
                  <a:pt x="453451" y="1142333"/>
                  <a:pt x="356704" y="1160305"/>
                  <a:pt x="255367" y="1190898"/>
                </a:cubicBezTo>
                <a:cubicBezTo>
                  <a:pt x="264162" y="1163747"/>
                  <a:pt x="294754" y="1151128"/>
                  <a:pt x="277546" y="1128567"/>
                </a:cubicBezTo>
                <a:cubicBezTo>
                  <a:pt x="264545" y="1111740"/>
                  <a:pt x="227452" y="1103709"/>
                  <a:pt x="246572" y="1072353"/>
                </a:cubicBezTo>
                <a:cubicBezTo>
                  <a:pt x="300490" y="1039083"/>
                  <a:pt x="376971" y="1047879"/>
                  <a:pt x="422859" y="1000078"/>
                </a:cubicBezTo>
                <a:cubicBezTo>
                  <a:pt x="487868" y="932012"/>
                  <a:pt x="588822" y="908684"/>
                  <a:pt x="668362" y="858972"/>
                </a:cubicBezTo>
                <a:cubicBezTo>
                  <a:pt x="694747" y="842911"/>
                  <a:pt x="867976" y="786699"/>
                  <a:pt x="914629" y="768725"/>
                </a:cubicBezTo>
                <a:cubicBezTo>
                  <a:pt x="979637" y="743486"/>
                  <a:pt x="1053823" y="734691"/>
                  <a:pt x="1117684" y="688420"/>
                </a:cubicBezTo>
                <a:cubicBezTo>
                  <a:pt x="1054970" y="678860"/>
                  <a:pt x="1004112" y="722072"/>
                  <a:pt x="928778" y="701040"/>
                </a:cubicBezTo>
                <a:cubicBezTo>
                  <a:pt x="1048088" y="656299"/>
                  <a:pt x="1157454" y="636031"/>
                  <a:pt x="1243877" y="574464"/>
                </a:cubicBezTo>
                <a:cubicBezTo>
                  <a:pt x="1254585" y="566816"/>
                  <a:pt x="1275617" y="569111"/>
                  <a:pt x="1291678" y="566434"/>
                </a:cubicBezTo>
                <a:cubicBezTo>
                  <a:pt x="1460699" y="539283"/>
                  <a:pt x="1630486" y="516339"/>
                  <a:pt x="1797596" y="476952"/>
                </a:cubicBezTo>
                <a:cubicBezTo>
                  <a:pt x="1835454" y="467774"/>
                  <a:pt x="1902374" y="465480"/>
                  <a:pt x="1895491" y="432593"/>
                </a:cubicBezTo>
                <a:cubicBezTo>
                  <a:pt x="1885166" y="383263"/>
                  <a:pt x="1822835" y="418444"/>
                  <a:pt x="1782682" y="423033"/>
                </a:cubicBezTo>
                <a:cubicBezTo>
                  <a:pt x="1658019" y="437947"/>
                  <a:pt x="1533356" y="463950"/>
                  <a:pt x="1406781" y="449419"/>
                </a:cubicBezTo>
                <a:cubicBezTo>
                  <a:pt x="1492056" y="431064"/>
                  <a:pt x="1576950" y="412326"/>
                  <a:pt x="1662226" y="393970"/>
                </a:cubicBezTo>
                <a:cubicBezTo>
                  <a:pt x="1564330" y="400471"/>
                  <a:pt x="1479055" y="357642"/>
                  <a:pt x="1383837" y="376762"/>
                </a:cubicBezTo>
                <a:cubicBezTo>
                  <a:pt x="1353244" y="382881"/>
                  <a:pt x="1321123" y="363378"/>
                  <a:pt x="1318063" y="333168"/>
                </a:cubicBezTo>
                <a:cubicBezTo>
                  <a:pt x="1314622" y="309077"/>
                  <a:pt x="1343302" y="298370"/>
                  <a:pt x="1365099" y="290722"/>
                </a:cubicBezTo>
                <a:cubicBezTo>
                  <a:pt x="1420930" y="271219"/>
                  <a:pt x="1465288" y="213477"/>
                  <a:pt x="1536798" y="244069"/>
                </a:cubicBezTo>
                <a:cubicBezTo>
                  <a:pt x="1581921" y="195886"/>
                  <a:pt x="1653813" y="188238"/>
                  <a:pt x="1711938" y="175619"/>
                </a:cubicBezTo>
                <a:cubicBezTo>
                  <a:pt x="1897403" y="135849"/>
                  <a:pt x="2085546" y="104874"/>
                  <a:pt x="2273687" y="78488"/>
                </a:cubicBezTo>
                <a:cubicBezTo>
                  <a:pt x="2397204" y="61280"/>
                  <a:pt x="2524544" y="68546"/>
                  <a:pt x="2646913" y="46749"/>
                </a:cubicBezTo>
                <a:cubicBezTo>
                  <a:pt x="2886297" y="4302"/>
                  <a:pt x="3124151" y="5450"/>
                  <a:pt x="3362388" y="861"/>
                </a:cubicBez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BED9112-29A9-F543-BFEA-0D218E4C9848}"/>
              </a:ext>
            </a:extLst>
          </p:cNvPr>
          <p:cNvSpPr>
            <a:spLocks noGrp="1"/>
          </p:cNvSpPr>
          <p:nvPr>
            <p:ph type="title"/>
          </p:nvPr>
        </p:nvSpPr>
        <p:spPr>
          <a:xfrm>
            <a:off x="838200" y="1495426"/>
            <a:ext cx="3220880" cy="4024310"/>
          </a:xfrm>
        </p:spPr>
        <p:txBody>
          <a:bodyPr>
            <a:normAutofit/>
          </a:bodyPr>
          <a:lstStyle/>
          <a:p>
            <a:r>
              <a:rPr lang="en-US" sz="3600"/>
              <a:t>Remember the definitions!</a:t>
            </a:r>
          </a:p>
        </p:txBody>
      </p:sp>
      <p:graphicFrame>
        <p:nvGraphicFramePr>
          <p:cNvPr id="5" name="Content Placeholder 2">
            <a:extLst>
              <a:ext uri="{FF2B5EF4-FFF2-40B4-BE49-F238E27FC236}">
                <a16:creationId xmlns:a16="http://schemas.microsoft.com/office/drawing/2014/main" id="{6054ADBE-9051-407D-A1D2-2B56B1B3F69D}"/>
              </a:ext>
            </a:extLst>
          </p:cNvPr>
          <p:cNvGraphicFramePr>
            <a:graphicFrameLocks noGrp="1"/>
          </p:cNvGraphicFramePr>
          <p:nvPr>
            <p:ph idx="1"/>
            <p:extLst>
              <p:ext uri="{D42A27DB-BD31-4B8C-83A1-F6EECF244321}">
                <p14:modId xmlns:p14="http://schemas.microsoft.com/office/powerpoint/2010/main" val="554412091"/>
              </p:ext>
            </p:extLst>
          </p:nvPr>
        </p:nvGraphicFramePr>
        <p:xfrm>
          <a:off x="4702547" y="838199"/>
          <a:ext cx="6651253" cy="5338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B6AC5054-B446-9C43-9635-321455E5D4F1}"/>
              </a:ext>
            </a:extLst>
          </p:cNvPr>
          <p:cNvPicPr>
            <a:picLocks noChangeAspect="1"/>
          </p:cNvPicPr>
          <p:nvPr/>
        </p:nvPicPr>
        <p:blipFill>
          <a:blip r:embed="rId7"/>
          <a:stretch>
            <a:fillRect/>
          </a:stretch>
        </p:blipFill>
        <p:spPr>
          <a:xfrm>
            <a:off x="4897280" y="4805198"/>
            <a:ext cx="1686948" cy="1214603"/>
          </a:xfrm>
          <a:prstGeom prst="rect">
            <a:avLst/>
          </a:prstGeom>
        </p:spPr>
      </p:pic>
    </p:spTree>
    <p:extLst>
      <p:ext uri="{BB962C8B-B14F-4D97-AF65-F5344CB8AC3E}">
        <p14:creationId xmlns:p14="http://schemas.microsoft.com/office/powerpoint/2010/main" val="3471442320"/>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070828-E616-4355-9C8A-A1065032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55161C6-1218-4EAF-A9E9-A319CFD760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747" y="2116753"/>
            <a:ext cx="4088106" cy="2781653"/>
          </a:xfrm>
          <a:custGeom>
            <a:avLst/>
            <a:gdLst>
              <a:gd name="connsiteX0" fmla="*/ 3362388 w 6230568"/>
              <a:gd name="connsiteY0" fmla="*/ 861 h 4239440"/>
              <a:gd name="connsiteX1" fmla="*/ 4026621 w 6230568"/>
              <a:gd name="connsiteY1" fmla="*/ 15392 h 4239440"/>
              <a:gd name="connsiteX2" fmla="*/ 5114556 w 6230568"/>
              <a:gd name="connsiteY2" fmla="*/ 34130 h 4239440"/>
              <a:gd name="connsiteX3" fmla="*/ 5776495 w 6230568"/>
              <a:gd name="connsiteY3" fmla="*/ 112905 h 4239440"/>
              <a:gd name="connsiteX4" fmla="*/ 5862918 w 6230568"/>
              <a:gd name="connsiteY4" fmla="*/ 141585 h 4239440"/>
              <a:gd name="connsiteX5" fmla="*/ 5840738 w 6230568"/>
              <a:gd name="connsiteY5" fmla="*/ 200475 h 4239440"/>
              <a:gd name="connsiteX6" fmla="*/ 5691219 w 6230568"/>
              <a:gd name="connsiteY6" fmla="*/ 216153 h 4239440"/>
              <a:gd name="connsiteX7" fmla="*/ 5773053 w 6230568"/>
              <a:gd name="connsiteY7" fmla="*/ 260130 h 4239440"/>
              <a:gd name="connsiteX8" fmla="*/ 5593324 w 6230568"/>
              <a:gd name="connsiteY8" fmla="*/ 293781 h 4239440"/>
              <a:gd name="connsiteX9" fmla="*/ 5617033 w 6230568"/>
              <a:gd name="connsiteY9" fmla="*/ 317108 h 4239440"/>
              <a:gd name="connsiteX10" fmla="*/ 5641124 w 6230568"/>
              <a:gd name="connsiteY10" fmla="*/ 339287 h 4239440"/>
              <a:gd name="connsiteX11" fmla="*/ 5299256 w 6230568"/>
              <a:gd name="connsiteY11" fmla="*/ 396265 h 4239440"/>
              <a:gd name="connsiteX12" fmla="*/ 5703073 w 6230568"/>
              <a:gd name="connsiteY12" fmla="*/ 500661 h 4239440"/>
              <a:gd name="connsiteX13" fmla="*/ 5629652 w 6230568"/>
              <a:gd name="connsiteY13" fmla="*/ 556874 h 4239440"/>
              <a:gd name="connsiteX14" fmla="*/ 5862918 w 6230568"/>
              <a:gd name="connsiteY14" fmla="*/ 645591 h 4239440"/>
              <a:gd name="connsiteX15" fmla="*/ 6052207 w 6230568"/>
              <a:gd name="connsiteY15" fmla="*/ 756106 h 4239440"/>
              <a:gd name="connsiteX16" fmla="*/ 6158515 w 6230568"/>
              <a:gd name="connsiteY16" fmla="*/ 901419 h 4239440"/>
              <a:gd name="connsiteX17" fmla="*/ 6195990 w 6230568"/>
              <a:gd name="connsiteY17" fmla="*/ 966427 h 4239440"/>
              <a:gd name="connsiteX18" fmla="*/ 6229642 w 6230568"/>
              <a:gd name="connsiteY18" fmla="*/ 1034878 h 4239440"/>
              <a:gd name="connsiteX19" fmla="*/ 6171516 w 6230568"/>
              <a:gd name="connsiteY19" fmla="*/ 1102946 h 4239440"/>
              <a:gd name="connsiteX20" fmla="*/ 6133659 w 6230568"/>
              <a:gd name="connsiteY20" fmla="*/ 1185545 h 4239440"/>
              <a:gd name="connsiteX21" fmla="*/ 6168458 w 6230568"/>
              <a:gd name="connsiteY21" fmla="*/ 1234110 h 4239440"/>
              <a:gd name="connsiteX22" fmla="*/ 6169222 w 6230568"/>
              <a:gd name="connsiteY22" fmla="*/ 1342712 h 4239440"/>
              <a:gd name="connsiteX23" fmla="*/ 6145131 w 6230568"/>
              <a:gd name="connsiteY23" fmla="*/ 1393954 h 4239440"/>
              <a:gd name="connsiteX24" fmla="*/ 6071709 w 6230568"/>
              <a:gd name="connsiteY24" fmla="*/ 1505233 h 4239440"/>
              <a:gd name="connsiteX25" fmla="*/ 6009378 w 6230568"/>
              <a:gd name="connsiteY25" fmla="*/ 1530089 h 4239440"/>
              <a:gd name="connsiteX26" fmla="*/ 6015879 w 6230568"/>
              <a:gd name="connsiteY26" fmla="*/ 1979030 h 4239440"/>
              <a:gd name="connsiteX27" fmla="*/ 6061385 w 6230568"/>
              <a:gd name="connsiteY27" fmla="*/ 2196234 h 4239440"/>
              <a:gd name="connsiteX28" fmla="*/ 6029263 w 6230568"/>
              <a:gd name="connsiteY28" fmla="*/ 2440972 h 4239440"/>
              <a:gd name="connsiteX29" fmla="*/ 6135571 w 6230568"/>
              <a:gd name="connsiteY29" fmla="*/ 2621848 h 4239440"/>
              <a:gd name="connsiteX30" fmla="*/ 6091594 w 6230568"/>
              <a:gd name="connsiteY30" fmla="*/ 2691446 h 4239440"/>
              <a:gd name="connsiteX31" fmla="*/ 6215493 w 6230568"/>
              <a:gd name="connsiteY31" fmla="*/ 2769456 h 4239440"/>
              <a:gd name="connsiteX32" fmla="*/ 6100389 w 6230568"/>
              <a:gd name="connsiteY32" fmla="*/ 2880352 h 4239440"/>
              <a:gd name="connsiteX33" fmla="*/ 5909953 w 6230568"/>
              <a:gd name="connsiteY33" fmla="*/ 3053963 h 4239440"/>
              <a:gd name="connsiteX34" fmla="*/ 5741696 w 6230568"/>
              <a:gd name="connsiteY34" fmla="*/ 3798118 h 4239440"/>
              <a:gd name="connsiteX35" fmla="*/ 5493899 w 6230568"/>
              <a:gd name="connsiteY35" fmla="*/ 4026795 h 4239440"/>
              <a:gd name="connsiteX36" fmla="*/ 3773471 w 6230568"/>
              <a:gd name="connsiteY36" fmla="*/ 4239028 h 4239440"/>
              <a:gd name="connsiteX37" fmla="*/ 2569285 w 6230568"/>
              <a:gd name="connsiteY37" fmla="*/ 4103275 h 4239440"/>
              <a:gd name="connsiteX38" fmla="*/ 2693948 w 6230568"/>
              <a:gd name="connsiteY38" fmla="*/ 4061593 h 4239440"/>
              <a:gd name="connsiteX39" fmla="*/ 2588788 w 6230568"/>
              <a:gd name="connsiteY39" fmla="*/ 4062358 h 4239440"/>
              <a:gd name="connsiteX40" fmla="*/ 2300073 w 6230568"/>
              <a:gd name="connsiteY40" fmla="*/ 4008822 h 4239440"/>
              <a:gd name="connsiteX41" fmla="*/ 1508500 w 6230568"/>
              <a:gd name="connsiteY41" fmla="*/ 3798118 h 4239440"/>
              <a:gd name="connsiteX42" fmla="*/ 1061089 w 6230568"/>
              <a:gd name="connsiteY42" fmla="*/ 3697546 h 4239440"/>
              <a:gd name="connsiteX43" fmla="*/ 939102 w 6230568"/>
              <a:gd name="connsiteY43" fmla="*/ 3648216 h 4239440"/>
              <a:gd name="connsiteX44" fmla="*/ 1243495 w 6230568"/>
              <a:gd name="connsiteY44" fmla="*/ 3624890 h 4239440"/>
              <a:gd name="connsiteX45" fmla="*/ 1083651 w 6230568"/>
              <a:gd name="connsiteY45" fmla="*/ 3595827 h 4239440"/>
              <a:gd name="connsiteX46" fmla="*/ 966636 w 6230568"/>
              <a:gd name="connsiteY46" fmla="*/ 3605770 h 4239440"/>
              <a:gd name="connsiteX47" fmla="*/ 885566 w 6230568"/>
              <a:gd name="connsiteY47" fmla="*/ 3609976 h 4239440"/>
              <a:gd name="connsiteX48" fmla="*/ 641976 w 6230568"/>
              <a:gd name="connsiteY48" fmla="*/ 3567912 h 4239440"/>
              <a:gd name="connsiteX49" fmla="*/ 399533 w 6230568"/>
              <a:gd name="connsiteY49" fmla="*/ 3583590 h 4239440"/>
              <a:gd name="connsiteX50" fmla="*/ 409093 w 6230568"/>
              <a:gd name="connsiteY50" fmla="*/ 3548792 h 4239440"/>
              <a:gd name="connsiteX51" fmla="*/ 792642 w 6230568"/>
              <a:gd name="connsiteY51" fmla="*/ 3417628 h 4239440"/>
              <a:gd name="connsiteX52" fmla="*/ 771610 w 6230568"/>
              <a:gd name="connsiteY52" fmla="*/ 3345736 h 4239440"/>
              <a:gd name="connsiteX53" fmla="*/ 945986 w 6230568"/>
              <a:gd name="connsiteY53" fmla="*/ 3317056 h 4239440"/>
              <a:gd name="connsiteX54" fmla="*/ 892449 w 6230568"/>
              <a:gd name="connsiteY54" fmla="*/ 3285316 h 4239440"/>
              <a:gd name="connsiteX55" fmla="*/ 949045 w 6230568"/>
              <a:gd name="connsiteY55" fmla="*/ 3262755 h 4239440"/>
              <a:gd name="connsiteX56" fmla="*/ 1252673 w 6230568"/>
              <a:gd name="connsiteY56" fmla="*/ 3200041 h 4239440"/>
              <a:gd name="connsiteX57" fmla="*/ 388825 w 6230568"/>
              <a:gd name="connsiteY57" fmla="*/ 3176714 h 4239440"/>
              <a:gd name="connsiteX58" fmla="*/ 127644 w 6230568"/>
              <a:gd name="connsiteY58" fmla="*/ 3111323 h 4239440"/>
              <a:gd name="connsiteX59" fmla="*/ 437008 w 6230568"/>
              <a:gd name="connsiteY59" fmla="*/ 2921652 h 4239440"/>
              <a:gd name="connsiteX60" fmla="*/ 601441 w 6230568"/>
              <a:gd name="connsiteY60" fmla="*/ 2840965 h 4239440"/>
              <a:gd name="connsiteX61" fmla="*/ 330700 w 6230568"/>
              <a:gd name="connsiteY61" fmla="*/ 2859320 h 4239440"/>
              <a:gd name="connsiteX62" fmla="*/ 534521 w 6230568"/>
              <a:gd name="connsiteY62" fmla="*/ 2720126 h 4239440"/>
              <a:gd name="connsiteX63" fmla="*/ 492839 w 6230568"/>
              <a:gd name="connsiteY63" fmla="*/ 2694505 h 4239440"/>
              <a:gd name="connsiteX64" fmla="*/ 416358 w 6230568"/>
              <a:gd name="connsiteY64" fmla="*/ 2677297 h 4239440"/>
              <a:gd name="connsiteX65" fmla="*/ 761285 w 6230568"/>
              <a:gd name="connsiteY65" fmla="*/ 2589726 h 4239440"/>
              <a:gd name="connsiteX66" fmla="*/ 664920 w 6230568"/>
              <a:gd name="connsiteY66" fmla="*/ 2466593 h 4239440"/>
              <a:gd name="connsiteX67" fmla="*/ 740253 w 6230568"/>
              <a:gd name="connsiteY67" fmla="*/ 2438677 h 4239440"/>
              <a:gd name="connsiteX68" fmla="*/ 650006 w 6230568"/>
              <a:gd name="connsiteY68" fmla="*/ 2435236 h 4239440"/>
              <a:gd name="connsiteX69" fmla="*/ 578879 w 6230568"/>
              <a:gd name="connsiteY69" fmla="*/ 2435618 h 4239440"/>
              <a:gd name="connsiteX70" fmla="*/ 451157 w 6230568"/>
              <a:gd name="connsiteY70" fmla="*/ 2404644 h 4239440"/>
              <a:gd name="connsiteX71" fmla="*/ 2216 w 6230568"/>
              <a:gd name="connsiteY71" fmla="*/ 2456650 h 4239440"/>
              <a:gd name="connsiteX72" fmla="*/ 97052 w 6230568"/>
              <a:gd name="connsiteY72" fmla="*/ 2383611 h 4239440"/>
              <a:gd name="connsiteX73" fmla="*/ 210626 w 6230568"/>
              <a:gd name="connsiteY73" fmla="*/ 2341930 h 4239440"/>
              <a:gd name="connsiteX74" fmla="*/ 57282 w 6230568"/>
              <a:gd name="connsiteY74" fmla="*/ 2319750 h 4239440"/>
              <a:gd name="connsiteX75" fmla="*/ 365499 w 6230568"/>
              <a:gd name="connsiteY75" fmla="*/ 2250153 h 4239440"/>
              <a:gd name="connsiteX76" fmla="*/ 290548 w 6230568"/>
              <a:gd name="connsiteY76" fmla="*/ 2187821 h 4239440"/>
              <a:gd name="connsiteX77" fmla="*/ 482896 w 6230568"/>
              <a:gd name="connsiteY77" fmla="*/ 1906755 h 4239440"/>
              <a:gd name="connsiteX78" fmla="*/ 867211 w 6230568"/>
              <a:gd name="connsiteY78" fmla="*/ 1747294 h 4239440"/>
              <a:gd name="connsiteX79" fmla="*/ 1063766 w 6230568"/>
              <a:gd name="connsiteY79" fmla="*/ 1734674 h 4239440"/>
              <a:gd name="connsiteX80" fmla="*/ 1008701 w 6230568"/>
              <a:gd name="connsiteY80" fmla="*/ 1683432 h 4239440"/>
              <a:gd name="connsiteX81" fmla="*/ 1152865 w 6230568"/>
              <a:gd name="connsiteY81" fmla="*/ 1394719 h 4239440"/>
              <a:gd name="connsiteX82" fmla="*/ 998376 w 6230568"/>
              <a:gd name="connsiteY82" fmla="*/ 1411927 h 4239440"/>
              <a:gd name="connsiteX83" fmla="*/ 206419 w 6230568"/>
              <a:gd name="connsiteY83" fmla="*/ 1424164 h 4239440"/>
              <a:gd name="connsiteX84" fmla="*/ 128027 w 6230568"/>
              <a:gd name="connsiteY84" fmla="*/ 1413074 h 4239440"/>
              <a:gd name="connsiteX85" fmla="*/ 672950 w 6230568"/>
              <a:gd name="connsiteY85" fmla="*/ 1268143 h 4239440"/>
              <a:gd name="connsiteX86" fmla="*/ 457658 w 6230568"/>
              <a:gd name="connsiteY86" fmla="*/ 1229138 h 4239440"/>
              <a:gd name="connsiteX87" fmla="*/ 407945 w 6230568"/>
              <a:gd name="connsiteY87" fmla="*/ 1213459 h 4239440"/>
              <a:gd name="connsiteX88" fmla="*/ 453451 w 6230568"/>
              <a:gd name="connsiteY88" fmla="*/ 1172924 h 4239440"/>
              <a:gd name="connsiteX89" fmla="*/ 568172 w 6230568"/>
              <a:gd name="connsiteY89" fmla="*/ 1132007 h 4239440"/>
              <a:gd name="connsiteX90" fmla="*/ 255367 w 6230568"/>
              <a:gd name="connsiteY90" fmla="*/ 1190898 h 4239440"/>
              <a:gd name="connsiteX91" fmla="*/ 277546 w 6230568"/>
              <a:gd name="connsiteY91" fmla="*/ 1128567 h 4239440"/>
              <a:gd name="connsiteX92" fmla="*/ 246572 w 6230568"/>
              <a:gd name="connsiteY92" fmla="*/ 1072353 h 4239440"/>
              <a:gd name="connsiteX93" fmla="*/ 422859 w 6230568"/>
              <a:gd name="connsiteY93" fmla="*/ 1000078 h 4239440"/>
              <a:gd name="connsiteX94" fmla="*/ 668362 w 6230568"/>
              <a:gd name="connsiteY94" fmla="*/ 858972 h 4239440"/>
              <a:gd name="connsiteX95" fmla="*/ 914629 w 6230568"/>
              <a:gd name="connsiteY95" fmla="*/ 768725 h 4239440"/>
              <a:gd name="connsiteX96" fmla="*/ 1117684 w 6230568"/>
              <a:gd name="connsiteY96" fmla="*/ 688420 h 4239440"/>
              <a:gd name="connsiteX97" fmla="*/ 928778 w 6230568"/>
              <a:gd name="connsiteY97" fmla="*/ 701040 h 4239440"/>
              <a:gd name="connsiteX98" fmla="*/ 1243877 w 6230568"/>
              <a:gd name="connsiteY98" fmla="*/ 574464 h 4239440"/>
              <a:gd name="connsiteX99" fmla="*/ 1291678 w 6230568"/>
              <a:gd name="connsiteY99" fmla="*/ 566434 h 4239440"/>
              <a:gd name="connsiteX100" fmla="*/ 1797596 w 6230568"/>
              <a:gd name="connsiteY100" fmla="*/ 476952 h 4239440"/>
              <a:gd name="connsiteX101" fmla="*/ 1895491 w 6230568"/>
              <a:gd name="connsiteY101" fmla="*/ 432593 h 4239440"/>
              <a:gd name="connsiteX102" fmla="*/ 1782682 w 6230568"/>
              <a:gd name="connsiteY102" fmla="*/ 423033 h 4239440"/>
              <a:gd name="connsiteX103" fmla="*/ 1406781 w 6230568"/>
              <a:gd name="connsiteY103" fmla="*/ 449419 h 4239440"/>
              <a:gd name="connsiteX104" fmla="*/ 1662226 w 6230568"/>
              <a:gd name="connsiteY104" fmla="*/ 393970 h 4239440"/>
              <a:gd name="connsiteX105" fmla="*/ 1383837 w 6230568"/>
              <a:gd name="connsiteY105" fmla="*/ 376762 h 4239440"/>
              <a:gd name="connsiteX106" fmla="*/ 1318063 w 6230568"/>
              <a:gd name="connsiteY106" fmla="*/ 333168 h 4239440"/>
              <a:gd name="connsiteX107" fmla="*/ 1365099 w 6230568"/>
              <a:gd name="connsiteY107" fmla="*/ 290722 h 4239440"/>
              <a:gd name="connsiteX108" fmla="*/ 1536798 w 6230568"/>
              <a:gd name="connsiteY108" fmla="*/ 244069 h 4239440"/>
              <a:gd name="connsiteX109" fmla="*/ 1711938 w 6230568"/>
              <a:gd name="connsiteY109" fmla="*/ 175619 h 4239440"/>
              <a:gd name="connsiteX110" fmla="*/ 2273687 w 6230568"/>
              <a:gd name="connsiteY110" fmla="*/ 78488 h 4239440"/>
              <a:gd name="connsiteX111" fmla="*/ 2646913 w 6230568"/>
              <a:gd name="connsiteY111" fmla="*/ 46749 h 4239440"/>
              <a:gd name="connsiteX112" fmla="*/ 3362388 w 6230568"/>
              <a:gd name="connsiteY112" fmla="*/ 861 h 423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230568" h="4239440">
                <a:moveTo>
                  <a:pt x="3362388" y="861"/>
                </a:moveTo>
                <a:cubicBezTo>
                  <a:pt x="3584946" y="-3346"/>
                  <a:pt x="3805210" y="8891"/>
                  <a:pt x="4026621" y="15392"/>
                </a:cubicBezTo>
                <a:cubicBezTo>
                  <a:pt x="4388374" y="26482"/>
                  <a:pt x="4752039" y="26099"/>
                  <a:pt x="5114556" y="34130"/>
                </a:cubicBezTo>
                <a:cubicBezTo>
                  <a:pt x="5340556" y="39101"/>
                  <a:pt x="5563879" y="57074"/>
                  <a:pt x="5776495" y="112905"/>
                </a:cubicBezTo>
                <a:cubicBezTo>
                  <a:pt x="5806322" y="120935"/>
                  <a:pt x="5839973" y="122465"/>
                  <a:pt x="5862918" y="141585"/>
                </a:cubicBezTo>
                <a:cubicBezTo>
                  <a:pt x="5888539" y="162999"/>
                  <a:pt x="5878214" y="194356"/>
                  <a:pt x="5840738" y="200475"/>
                </a:cubicBezTo>
                <a:cubicBezTo>
                  <a:pt x="5792938" y="208505"/>
                  <a:pt x="5743991" y="210800"/>
                  <a:pt x="5691219" y="216153"/>
                </a:cubicBezTo>
                <a:cubicBezTo>
                  <a:pt x="5711486" y="245598"/>
                  <a:pt x="5760434" y="223419"/>
                  <a:pt x="5773053" y="260130"/>
                </a:cubicBezTo>
                <a:cubicBezTo>
                  <a:pt x="5716458" y="285368"/>
                  <a:pt x="5648008" y="268925"/>
                  <a:pt x="5593324" y="293781"/>
                </a:cubicBezTo>
                <a:cubicBezTo>
                  <a:pt x="5594854" y="310989"/>
                  <a:pt x="5607090" y="312519"/>
                  <a:pt x="5617033" y="317108"/>
                </a:cubicBezTo>
                <a:cubicBezTo>
                  <a:pt x="5626976" y="321314"/>
                  <a:pt x="5651831" y="315196"/>
                  <a:pt x="5641124" y="339287"/>
                </a:cubicBezTo>
                <a:cubicBezTo>
                  <a:pt x="5527551" y="353818"/>
                  <a:pt x="5418949" y="403148"/>
                  <a:pt x="5299256" y="396265"/>
                </a:cubicBezTo>
                <a:cubicBezTo>
                  <a:pt x="5447247" y="409649"/>
                  <a:pt x="5572292" y="464333"/>
                  <a:pt x="5703073" y="500661"/>
                </a:cubicBezTo>
                <a:cubicBezTo>
                  <a:pt x="5697720" y="543490"/>
                  <a:pt x="5644949" y="526282"/>
                  <a:pt x="5629652" y="556874"/>
                </a:cubicBezTo>
                <a:cubicBezTo>
                  <a:pt x="5713398" y="578288"/>
                  <a:pt x="5793703" y="603527"/>
                  <a:pt x="5862918" y="645591"/>
                </a:cubicBezTo>
                <a:cubicBezTo>
                  <a:pt x="5925250" y="683449"/>
                  <a:pt x="5984521" y="725131"/>
                  <a:pt x="6052207" y="756106"/>
                </a:cubicBezTo>
                <a:cubicBezTo>
                  <a:pt x="6123334" y="788611"/>
                  <a:pt x="6166545" y="830293"/>
                  <a:pt x="6158515" y="901419"/>
                </a:cubicBezTo>
                <a:cubicBezTo>
                  <a:pt x="6155073" y="930482"/>
                  <a:pt x="6164251" y="954955"/>
                  <a:pt x="6195990" y="966427"/>
                </a:cubicBezTo>
                <a:cubicBezTo>
                  <a:pt x="6235378" y="980576"/>
                  <a:pt x="6231172" y="1001990"/>
                  <a:pt x="6229642" y="1034878"/>
                </a:cubicBezTo>
                <a:cubicBezTo>
                  <a:pt x="6227347" y="1074265"/>
                  <a:pt x="6207080" y="1089562"/>
                  <a:pt x="6171516" y="1102946"/>
                </a:cubicBezTo>
                <a:cubicBezTo>
                  <a:pt x="6120657" y="1121682"/>
                  <a:pt x="6120274" y="1150745"/>
                  <a:pt x="6133659" y="1185545"/>
                </a:cubicBezTo>
                <a:cubicBezTo>
                  <a:pt x="6140925" y="1204664"/>
                  <a:pt x="6152014" y="1219961"/>
                  <a:pt x="6168458" y="1234110"/>
                </a:cubicBezTo>
                <a:cubicBezTo>
                  <a:pt x="6225435" y="1283439"/>
                  <a:pt x="6225053" y="1284204"/>
                  <a:pt x="6169222" y="1342712"/>
                </a:cubicBezTo>
                <a:cubicBezTo>
                  <a:pt x="6154308" y="1358390"/>
                  <a:pt x="6138247" y="1368715"/>
                  <a:pt x="6145131" y="1393954"/>
                </a:cubicBezTo>
                <a:cubicBezTo>
                  <a:pt x="6168458" y="1477700"/>
                  <a:pt x="6165398" y="1477700"/>
                  <a:pt x="6071709" y="1505233"/>
                </a:cubicBezTo>
                <a:cubicBezTo>
                  <a:pt x="6050295" y="1511734"/>
                  <a:pt x="6021615" y="1505998"/>
                  <a:pt x="6009378" y="1530089"/>
                </a:cubicBezTo>
                <a:cubicBezTo>
                  <a:pt x="6017026" y="1547680"/>
                  <a:pt x="5999053" y="1972146"/>
                  <a:pt x="6015879" y="1979030"/>
                </a:cubicBezTo>
                <a:cubicBezTo>
                  <a:pt x="6147425" y="2032948"/>
                  <a:pt x="6163868" y="2096427"/>
                  <a:pt x="6061385" y="2196234"/>
                </a:cubicBezTo>
                <a:cubicBezTo>
                  <a:pt x="5992552" y="2263155"/>
                  <a:pt x="6000582" y="2372522"/>
                  <a:pt x="6029263" y="2440972"/>
                </a:cubicBezTo>
                <a:cubicBezTo>
                  <a:pt x="6137482" y="2471182"/>
                  <a:pt x="6113774" y="2551486"/>
                  <a:pt x="6135571" y="2621848"/>
                </a:cubicBezTo>
                <a:cubicBezTo>
                  <a:pt x="6151632" y="2674620"/>
                  <a:pt x="6088535" y="2667354"/>
                  <a:pt x="6091594" y="2691446"/>
                </a:cubicBezTo>
                <a:cubicBezTo>
                  <a:pt x="6131364" y="2720508"/>
                  <a:pt x="6184518" y="2729686"/>
                  <a:pt x="6215493" y="2769456"/>
                </a:cubicBezTo>
                <a:cubicBezTo>
                  <a:pt x="6159662" y="2798518"/>
                  <a:pt x="6131364" y="2839435"/>
                  <a:pt x="6100389" y="2880352"/>
                </a:cubicBezTo>
                <a:cubicBezTo>
                  <a:pt x="6050295" y="2946890"/>
                  <a:pt x="5982227" y="3003103"/>
                  <a:pt x="5909953" y="3053963"/>
                </a:cubicBezTo>
                <a:cubicBezTo>
                  <a:pt x="5873243" y="3408068"/>
                  <a:pt x="5754698" y="3779763"/>
                  <a:pt x="5741696" y="3798118"/>
                </a:cubicBezTo>
                <a:cubicBezTo>
                  <a:pt x="5688160" y="3792764"/>
                  <a:pt x="5584146" y="4006910"/>
                  <a:pt x="5493899" y="4026795"/>
                </a:cubicBezTo>
                <a:cubicBezTo>
                  <a:pt x="5399063" y="4048592"/>
                  <a:pt x="3988763" y="4249736"/>
                  <a:pt x="3773471" y="4239028"/>
                </a:cubicBezTo>
                <a:cubicBezTo>
                  <a:pt x="2603319" y="4182050"/>
                  <a:pt x="2569285" y="4103275"/>
                  <a:pt x="2569285" y="4103275"/>
                </a:cubicBezTo>
                <a:cubicBezTo>
                  <a:pt x="2569285" y="4103275"/>
                  <a:pt x="2635823" y="4083773"/>
                  <a:pt x="2693948" y="4061593"/>
                </a:cubicBezTo>
                <a:cubicBezTo>
                  <a:pt x="2658767" y="4062741"/>
                  <a:pt x="2623587" y="4063505"/>
                  <a:pt x="2588788" y="4062358"/>
                </a:cubicBezTo>
                <a:cubicBezTo>
                  <a:pt x="2319193" y="4054328"/>
                  <a:pt x="2565461" y="4039414"/>
                  <a:pt x="2300073" y="4008822"/>
                </a:cubicBezTo>
                <a:cubicBezTo>
                  <a:pt x="1852280" y="3957198"/>
                  <a:pt x="1919582" y="3943813"/>
                  <a:pt x="1508500" y="3798118"/>
                </a:cubicBezTo>
                <a:cubicBezTo>
                  <a:pt x="1472171" y="3785116"/>
                  <a:pt x="1217109" y="3706342"/>
                  <a:pt x="1061089" y="3697546"/>
                </a:cubicBezTo>
                <a:cubicBezTo>
                  <a:pt x="1019790" y="3695252"/>
                  <a:pt x="974667" y="3696017"/>
                  <a:pt x="939102" y="3648216"/>
                </a:cubicBezTo>
                <a:cubicBezTo>
                  <a:pt x="1048088" y="3649746"/>
                  <a:pt x="1141776" y="3649746"/>
                  <a:pt x="1243495" y="3624890"/>
                </a:cubicBezTo>
                <a:cubicBezTo>
                  <a:pt x="1189194" y="3590473"/>
                  <a:pt x="1126862" y="3619919"/>
                  <a:pt x="1083651" y="3595827"/>
                </a:cubicBezTo>
                <a:cubicBezTo>
                  <a:pt x="1043116" y="3573648"/>
                  <a:pt x="1007935" y="3570589"/>
                  <a:pt x="966636" y="3605770"/>
                </a:cubicBezTo>
                <a:cubicBezTo>
                  <a:pt x="945221" y="3624125"/>
                  <a:pt x="907363" y="3620683"/>
                  <a:pt x="885566" y="3609976"/>
                </a:cubicBezTo>
                <a:cubicBezTo>
                  <a:pt x="768933" y="3552233"/>
                  <a:pt x="771610" y="3552998"/>
                  <a:pt x="641976" y="3567912"/>
                </a:cubicBezTo>
                <a:cubicBezTo>
                  <a:pt x="559377" y="3577089"/>
                  <a:pt x="475248" y="3593533"/>
                  <a:pt x="399533" y="3583590"/>
                </a:cubicBezTo>
                <a:cubicBezTo>
                  <a:pt x="389973" y="3561793"/>
                  <a:pt x="398385" y="3551851"/>
                  <a:pt x="409093" y="3548792"/>
                </a:cubicBezTo>
                <a:cubicBezTo>
                  <a:pt x="583468" y="3501374"/>
                  <a:pt x="615972" y="3447073"/>
                  <a:pt x="792642" y="3417628"/>
                </a:cubicBezTo>
                <a:cubicBezTo>
                  <a:pt x="805644" y="3384359"/>
                  <a:pt x="741400" y="3378622"/>
                  <a:pt x="771610" y="3345736"/>
                </a:cubicBezTo>
                <a:cubicBezTo>
                  <a:pt x="826676" y="3320115"/>
                  <a:pt x="891302" y="3350325"/>
                  <a:pt x="945986" y="3317056"/>
                </a:cubicBezTo>
                <a:cubicBezTo>
                  <a:pt x="936426" y="3293347"/>
                  <a:pt x="890537" y="3310555"/>
                  <a:pt x="892449" y="3285316"/>
                </a:cubicBezTo>
                <a:cubicBezTo>
                  <a:pt x="894744" y="3256254"/>
                  <a:pt x="926866" y="3260843"/>
                  <a:pt x="949045" y="3262755"/>
                </a:cubicBezTo>
                <a:cubicBezTo>
                  <a:pt x="1056500" y="3272697"/>
                  <a:pt x="1149806" y="3218396"/>
                  <a:pt x="1252673" y="3200041"/>
                </a:cubicBezTo>
                <a:cubicBezTo>
                  <a:pt x="1142923" y="3154152"/>
                  <a:pt x="503164" y="3190863"/>
                  <a:pt x="388825" y="3176714"/>
                </a:cubicBezTo>
                <a:cubicBezTo>
                  <a:pt x="269133" y="3162183"/>
                  <a:pt x="78697" y="3123560"/>
                  <a:pt x="127644" y="3111323"/>
                </a:cubicBezTo>
                <a:cubicBezTo>
                  <a:pt x="183093" y="3097175"/>
                  <a:pt x="380795" y="2929300"/>
                  <a:pt x="437008" y="2921652"/>
                </a:cubicBezTo>
                <a:cubicBezTo>
                  <a:pt x="502399" y="2912857"/>
                  <a:pt x="515401" y="2901002"/>
                  <a:pt x="601441" y="2840965"/>
                </a:cubicBezTo>
                <a:cubicBezTo>
                  <a:pt x="658037" y="2801577"/>
                  <a:pt x="422477" y="2887235"/>
                  <a:pt x="330700" y="2859320"/>
                </a:cubicBezTo>
                <a:cubicBezTo>
                  <a:pt x="297049" y="2848995"/>
                  <a:pt x="534521" y="2740010"/>
                  <a:pt x="534521" y="2720126"/>
                </a:cubicBezTo>
                <a:cubicBezTo>
                  <a:pt x="534521" y="2699093"/>
                  <a:pt x="513106" y="2694505"/>
                  <a:pt x="492839" y="2694505"/>
                </a:cubicBezTo>
                <a:cubicBezTo>
                  <a:pt x="447715" y="2694505"/>
                  <a:pt x="461482" y="2676149"/>
                  <a:pt x="416358" y="2677297"/>
                </a:cubicBezTo>
                <a:cubicBezTo>
                  <a:pt x="548670" y="2624143"/>
                  <a:pt x="630504" y="2638292"/>
                  <a:pt x="761285" y="2589726"/>
                </a:cubicBezTo>
                <a:cubicBezTo>
                  <a:pt x="825147" y="2566017"/>
                  <a:pt x="599147" y="2487242"/>
                  <a:pt x="664920" y="2466593"/>
                </a:cubicBezTo>
                <a:cubicBezTo>
                  <a:pt x="689776" y="2458562"/>
                  <a:pt x="723045" y="2466975"/>
                  <a:pt x="740253" y="2438677"/>
                </a:cubicBezTo>
                <a:cubicBezTo>
                  <a:pt x="713103" y="2416116"/>
                  <a:pt x="677157" y="2426058"/>
                  <a:pt x="650006" y="2435236"/>
                </a:cubicBezTo>
                <a:cubicBezTo>
                  <a:pt x="580791" y="2458945"/>
                  <a:pt x="585763" y="2453209"/>
                  <a:pt x="578879" y="2435618"/>
                </a:cubicBezTo>
                <a:cubicBezTo>
                  <a:pt x="556318" y="2375581"/>
                  <a:pt x="500487" y="2394701"/>
                  <a:pt x="451157" y="2404644"/>
                </a:cubicBezTo>
                <a:cubicBezTo>
                  <a:pt x="302020" y="2434471"/>
                  <a:pt x="150971" y="2426058"/>
                  <a:pt x="2216" y="2456650"/>
                </a:cubicBezTo>
                <a:cubicBezTo>
                  <a:pt x="-13844" y="2460092"/>
                  <a:pt x="61489" y="2391642"/>
                  <a:pt x="97052" y="2383611"/>
                </a:cubicBezTo>
                <a:cubicBezTo>
                  <a:pt x="135675" y="2375199"/>
                  <a:pt x="183093" y="2381317"/>
                  <a:pt x="210626" y="2341930"/>
                </a:cubicBezTo>
                <a:cubicBezTo>
                  <a:pt x="161678" y="2331987"/>
                  <a:pt x="105848" y="2351107"/>
                  <a:pt x="57282" y="2319750"/>
                </a:cubicBezTo>
                <a:cubicBezTo>
                  <a:pt x="165120" y="2276539"/>
                  <a:pt x="272575" y="2278068"/>
                  <a:pt x="365499" y="2250153"/>
                </a:cubicBezTo>
                <a:cubicBezTo>
                  <a:pt x="373912" y="2198529"/>
                  <a:pt x="312727" y="2217266"/>
                  <a:pt x="290548" y="2187821"/>
                </a:cubicBezTo>
                <a:cubicBezTo>
                  <a:pt x="990345" y="2137344"/>
                  <a:pt x="599529" y="1988207"/>
                  <a:pt x="482896" y="1906755"/>
                </a:cubicBezTo>
                <a:cubicBezTo>
                  <a:pt x="443891" y="1879605"/>
                  <a:pt x="853827" y="1750735"/>
                  <a:pt x="867211" y="1747294"/>
                </a:cubicBezTo>
                <a:cubicBezTo>
                  <a:pt x="901245" y="1739263"/>
                  <a:pt x="1036233" y="1744999"/>
                  <a:pt x="1063766" y="1734674"/>
                </a:cubicBezTo>
                <a:cubicBezTo>
                  <a:pt x="1098947" y="1721673"/>
                  <a:pt x="982696" y="1699111"/>
                  <a:pt x="1008701" y="1683432"/>
                </a:cubicBezTo>
                <a:cubicBezTo>
                  <a:pt x="1191107" y="1572918"/>
                  <a:pt x="1204107" y="1406573"/>
                  <a:pt x="1152865" y="1394719"/>
                </a:cubicBezTo>
                <a:cubicBezTo>
                  <a:pt x="1099712" y="1382482"/>
                  <a:pt x="1047706" y="1392042"/>
                  <a:pt x="998376" y="1411927"/>
                </a:cubicBezTo>
                <a:cubicBezTo>
                  <a:pt x="918070" y="1444431"/>
                  <a:pt x="362057" y="1398160"/>
                  <a:pt x="206419" y="1424164"/>
                </a:cubicBezTo>
                <a:cubicBezTo>
                  <a:pt x="182710" y="1427988"/>
                  <a:pt x="150589" y="1445196"/>
                  <a:pt x="128027" y="1413074"/>
                </a:cubicBezTo>
                <a:cubicBezTo>
                  <a:pt x="288254" y="1309060"/>
                  <a:pt x="493986" y="1338888"/>
                  <a:pt x="672950" y="1268143"/>
                </a:cubicBezTo>
                <a:cubicBezTo>
                  <a:pt x="602588" y="1219578"/>
                  <a:pt x="531079" y="1221873"/>
                  <a:pt x="457658" y="1229138"/>
                </a:cubicBezTo>
                <a:cubicBezTo>
                  <a:pt x="438538" y="1231050"/>
                  <a:pt x="412534" y="1233727"/>
                  <a:pt x="407945" y="1213459"/>
                </a:cubicBezTo>
                <a:cubicBezTo>
                  <a:pt x="402209" y="1187838"/>
                  <a:pt x="433184" y="1183250"/>
                  <a:pt x="453451" y="1172924"/>
                </a:cubicBezTo>
                <a:cubicBezTo>
                  <a:pt x="484426" y="1156863"/>
                  <a:pt x="530314" y="1175984"/>
                  <a:pt x="568172" y="1132007"/>
                </a:cubicBezTo>
                <a:cubicBezTo>
                  <a:pt x="453451" y="1142333"/>
                  <a:pt x="356704" y="1160305"/>
                  <a:pt x="255367" y="1190898"/>
                </a:cubicBezTo>
                <a:cubicBezTo>
                  <a:pt x="264162" y="1163747"/>
                  <a:pt x="294754" y="1151128"/>
                  <a:pt x="277546" y="1128567"/>
                </a:cubicBezTo>
                <a:cubicBezTo>
                  <a:pt x="264545" y="1111740"/>
                  <a:pt x="227452" y="1103709"/>
                  <a:pt x="246572" y="1072353"/>
                </a:cubicBezTo>
                <a:cubicBezTo>
                  <a:pt x="300490" y="1039083"/>
                  <a:pt x="376971" y="1047879"/>
                  <a:pt x="422859" y="1000078"/>
                </a:cubicBezTo>
                <a:cubicBezTo>
                  <a:pt x="487868" y="932012"/>
                  <a:pt x="588822" y="908684"/>
                  <a:pt x="668362" y="858972"/>
                </a:cubicBezTo>
                <a:cubicBezTo>
                  <a:pt x="694747" y="842911"/>
                  <a:pt x="867976" y="786699"/>
                  <a:pt x="914629" y="768725"/>
                </a:cubicBezTo>
                <a:cubicBezTo>
                  <a:pt x="979637" y="743486"/>
                  <a:pt x="1053823" y="734691"/>
                  <a:pt x="1117684" y="688420"/>
                </a:cubicBezTo>
                <a:cubicBezTo>
                  <a:pt x="1054970" y="678860"/>
                  <a:pt x="1004112" y="722072"/>
                  <a:pt x="928778" y="701040"/>
                </a:cubicBezTo>
                <a:cubicBezTo>
                  <a:pt x="1048088" y="656299"/>
                  <a:pt x="1157454" y="636031"/>
                  <a:pt x="1243877" y="574464"/>
                </a:cubicBezTo>
                <a:cubicBezTo>
                  <a:pt x="1254585" y="566816"/>
                  <a:pt x="1275617" y="569111"/>
                  <a:pt x="1291678" y="566434"/>
                </a:cubicBezTo>
                <a:cubicBezTo>
                  <a:pt x="1460699" y="539283"/>
                  <a:pt x="1630486" y="516339"/>
                  <a:pt x="1797596" y="476952"/>
                </a:cubicBezTo>
                <a:cubicBezTo>
                  <a:pt x="1835454" y="467774"/>
                  <a:pt x="1902374" y="465480"/>
                  <a:pt x="1895491" y="432593"/>
                </a:cubicBezTo>
                <a:cubicBezTo>
                  <a:pt x="1885166" y="383263"/>
                  <a:pt x="1822835" y="418444"/>
                  <a:pt x="1782682" y="423033"/>
                </a:cubicBezTo>
                <a:cubicBezTo>
                  <a:pt x="1658019" y="437947"/>
                  <a:pt x="1533356" y="463950"/>
                  <a:pt x="1406781" y="449419"/>
                </a:cubicBezTo>
                <a:cubicBezTo>
                  <a:pt x="1492056" y="431064"/>
                  <a:pt x="1576950" y="412326"/>
                  <a:pt x="1662226" y="393970"/>
                </a:cubicBezTo>
                <a:cubicBezTo>
                  <a:pt x="1564330" y="400471"/>
                  <a:pt x="1479055" y="357642"/>
                  <a:pt x="1383837" y="376762"/>
                </a:cubicBezTo>
                <a:cubicBezTo>
                  <a:pt x="1353244" y="382881"/>
                  <a:pt x="1321123" y="363378"/>
                  <a:pt x="1318063" y="333168"/>
                </a:cubicBezTo>
                <a:cubicBezTo>
                  <a:pt x="1314622" y="309077"/>
                  <a:pt x="1343302" y="298370"/>
                  <a:pt x="1365099" y="290722"/>
                </a:cubicBezTo>
                <a:cubicBezTo>
                  <a:pt x="1420930" y="271219"/>
                  <a:pt x="1465288" y="213477"/>
                  <a:pt x="1536798" y="244069"/>
                </a:cubicBezTo>
                <a:cubicBezTo>
                  <a:pt x="1581921" y="195886"/>
                  <a:pt x="1653813" y="188238"/>
                  <a:pt x="1711938" y="175619"/>
                </a:cubicBezTo>
                <a:cubicBezTo>
                  <a:pt x="1897403" y="135849"/>
                  <a:pt x="2085546" y="104874"/>
                  <a:pt x="2273687" y="78488"/>
                </a:cubicBezTo>
                <a:cubicBezTo>
                  <a:pt x="2397204" y="61280"/>
                  <a:pt x="2524544" y="68546"/>
                  <a:pt x="2646913" y="46749"/>
                </a:cubicBezTo>
                <a:cubicBezTo>
                  <a:pt x="2886297" y="4302"/>
                  <a:pt x="3124151" y="5450"/>
                  <a:pt x="3362388" y="861"/>
                </a:cubicBez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0165955-2624-9246-A5BD-3D692917255D}"/>
              </a:ext>
            </a:extLst>
          </p:cNvPr>
          <p:cNvSpPr>
            <a:spLocks noGrp="1"/>
          </p:cNvSpPr>
          <p:nvPr>
            <p:ph type="title"/>
          </p:nvPr>
        </p:nvSpPr>
        <p:spPr>
          <a:xfrm>
            <a:off x="838200" y="1495426"/>
            <a:ext cx="3220880" cy="4024310"/>
          </a:xfrm>
        </p:spPr>
        <p:txBody>
          <a:bodyPr>
            <a:normAutofit/>
          </a:bodyPr>
          <a:lstStyle/>
          <a:p>
            <a:r>
              <a:rPr lang="en-US" sz="3600"/>
              <a:t>Some definitions</a:t>
            </a:r>
          </a:p>
        </p:txBody>
      </p:sp>
      <p:graphicFrame>
        <p:nvGraphicFramePr>
          <p:cNvPr id="5" name="Content Placeholder 2">
            <a:extLst>
              <a:ext uri="{FF2B5EF4-FFF2-40B4-BE49-F238E27FC236}">
                <a16:creationId xmlns:a16="http://schemas.microsoft.com/office/drawing/2014/main" id="{57D06C1C-C75C-48B7-BE94-23521311BC97}"/>
              </a:ext>
            </a:extLst>
          </p:cNvPr>
          <p:cNvGraphicFramePr>
            <a:graphicFrameLocks noGrp="1"/>
          </p:cNvGraphicFramePr>
          <p:nvPr>
            <p:ph idx="1"/>
            <p:extLst>
              <p:ext uri="{D42A27DB-BD31-4B8C-83A1-F6EECF244321}">
                <p14:modId xmlns:p14="http://schemas.microsoft.com/office/powerpoint/2010/main" val="3332818531"/>
              </p:ext>
            </p:extLst>
          </p:nvPr>
        </p:nvGraphicFramePr>
        <p:xfrm>
          <a:off x="4702547" y="838199"/>
          <a:ext cx="6651253" cy="5338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034182"/>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8" name="Rectangle 11">
            <a:extLst>
              <a:ext uri="{FF2B5EF4-FFF2-40B4-BE49-F238E27FC236}">
                <a16:creationId xmlns:a16="http://schemas.microsoft.com/office/drawing/2014/main" id="{62245F03-66D5-45EC-A0B5-90E656B11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09D78B-C085-C64D-8225-1EAB5B35C41B}"/>
              </a:ext>
            </a:extLst>
          </p:cNvPr>
          <p:cNvSpPr>
            <a:spLocks noGrp="1"/>
          </p:cNvSpPr>
          <p:nvPr>
            <p:ph type="title"/>
          </p:nvPr>
        </p:nvSpPr>
        <p:spPr>
          <a:xfrm>
            <a:off x="1522478" y="2724585"/>
            <a:ext cx="9144000" cy="1152663"/>
          </a:xfrm>
        </p:spPr>
        <p:txBody>
          <a:bodyPr vert="horz" lIns="91440" tIns="45720" rIns="91440" bIns="45720" rtlCol="0" anchor="ctr">
            <a:normAutofit/>
          </a:bodyPr>
          <a:lstStyle/>
          <a:p>
            <a:pPr algn="ctr"/>
            <a:r>
              <a:rPr lang="en-US" sz="2600" dirty="0"/>
              <a:t>The difference between math and other sciences</a:t>
            </a:r>
            <a:br>
              <a:rPr lang="en-US" sz="2600" dirty="0"/>
            </a:br>
            <a:r>
              <a:rPr lang="en-US" sz="2600" dirty="0"/>
              <a:t>(An XKCD explanation)</a:t>
            </a:r>
          </a:p>
        </p:txBody>
      </p:sp>
      <p:pic>
        <p:nvPicPr>
          <p:cNvPr id="4" name="Content Placeholder 3">
            <a:extLst>
              <a:ext uri="{FF2B5EF4-FFF2-40B4-BE49-F238E27FC236}">
                <a16:creationId xmlns:a16="http://schemas.microsoft.com/office/drawing/2014/main" id="{C06DA4B5-453B-5947-84ED-8FA23023CE16}"/>
              </a:ext>
            </a:extLst>
          </p:cNvPr>
          <p:cNvPicPr>
            <a:picLocks noGrp="1" noChangeAspect="1"/>
          </p:cNvPicPr>
          <p:nvPr>
            <p:ph idx="1"/>
          </p:nvPr>
        </p:nvPicPr>
        <p:blipFill>
          <a:blip r:embed="rId2"/>
          <a:stretch>
            <a:fillRect/>
          </a:stretch>
        </p:blipFill>
        <p:spPr>
          <a:xfrm>
            <a:off x="640425" y="3658011"/>
            <a:ext cx="7710819" cy="3199989"/>
          </a:xfrm>
          <a:prstGeom prst="rect">
            <a:avLst/>
          </a:prstGeom>
        </p:spPr>
      </p:pic>
      <p:pic>
        <p:nvPicPr>
          <p:cNvPr id="5" name="Picture 4">
            <a:extLst>
              <a:ext uri="{FF2B5EF4-FFF2-40B4-BE49-F238E27FC236}">
                <a16:creationId xmlns:a16="http://schemas.microsoft.com/office/drawing/2014/main" id="{6FD296C0-EBA9-6049-800B-B9B0186A9B54}"/>
              </a:ext>
            </a:extLst>
          </p:cNvPr>
          <p:cNvPicPr>
            <a:picLocks noChangeAspect="1"/>
          </p:cNvPicPr>
          <p:nvPr/>
        </p:nvPicPr>
        <p:blipFill>
          <a:blip r:embed="rId3"/>
          <a:stretch>
            <a:fillRect/>
          </a:stretch>
        </p:blipFill>
        <p:spPr>
          <a:xfrm>
            <a:off x="4683825" y="0"/>
            <a:ext cx="6988694" cy="2952722"/>
          </a:xfrm>
          <a:prstGeom prst="rect">
            <a:avLst/>
          </a:prstGeom>
        </p:spPr>
      </p:pic>
    </p:spTree>
    <p:extLst>
      <p:ext uri="{BB962C8B-B14F-4D97-AF65-F5344CB8AC3E}">
        <p14:creationId xmlns:p14="http://schemas.microsoft.com/office/powerpoint/2010/main" val="11632671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DA8886A6-5426-494B-96D8-D962D2BA0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1">
            <a:extLst>
              <a:ext uri="{FF2B5EF4-FFF2-40B4-BE49-F238E27FC236}">
                <a16:creationId xmlns:a16="http://schemas.microsoft.com/office/drawing/2014/main" id="{AA3ED336-C09E-46E8-9774-B977D15FC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2347"/>
            <a:ext cx="12191999" cy="6105653"/>
          </a:xfrm>
          <a:custGeom>
            <a:avLst/>
            <a:gdLst>
              <a:gd name="connsiteX0" fmla="*/ 7538181 w 12191999"/>
              <a:gd name="connsiteY0" fmla="*/ 484 h 6105653"/>
              <a:gd name="connsiteX1" fmla="*/ 7569993 w 12191999"/>
              <a:gd name="connsiteY1" fmla="*/ 5527 h 6105653"/>
              <a:gd name="connsiteX2" fmla="*/ 7587853 w 12191999"/>
              <a:gd name="connsiteY2" fmla="*/ 84028 h 6105653"/>
              <a:gd name="connsiteX3" fmla="*/ 7559278 w 12191999"/>
              <a:gd name="connsiteY3" fmla="*/ 325347 h 6105653"/>
              <a:gd name="connsiteX4" fmla="*/ 7795021 w 12191999"/>
              <a:gd name="connsiteY4" fmla="*/ 25878 h 6105653"/>
              <a:gd name="connsiteX5" fmla="*/ 7759302 w 12191999"/>
              <a:gd name="connsiteY5" fmla="*/ 249752 h 6105653"/>
              <a:gd name="connsiteX6" fmla="*/ 7852171 w 12191999"/>
              <a:gd name="connsiteY6" fmla="*/ 313717 h 6105653"/>
              <a:gd name="connsiteX7" fmla="*/ 8002190 w 12191999"/>
              <a:gd name="connsiteY7" fmla="*/ 418385 h 6105653"/>
              <a:gd name="connsiteX8" fmla="*/ 8084343 w 12191999"/>
              <a:gd name="connsiteY8" fmla="*/ 491072 h 6105653"/>
              <a:gd name="connsiteX9" fmla="*/ 8348662 w 12191999"/>
              <a:gd name="connsiteY9" fmla="*/ 520146 h 6105653"/>
              <a:gd name="connsiteX10" fmla="*/ 8637984 w 12191999"/>
              <a:gd name="connsiteY10" fmla="*/ 459090 h 6105653"/>
              <a:gd name="connsiteX11" fmla="*/ 8784431 w 12191999"/>
              <a:gd name="connsiteY11" fmla="*/ 290457 h 6105653"/>
              <a:gd name="connsiteX12" fmla="*/ 8948737 w 12191999"/>
              <a:gd name="connsiteY12" fmla="*/ 339884 h 6105653"/>
              <a:gd name="connsiteX13" fmla="*/ 8848725 w 12191999"/>
              <a:gd name="connsiteY13" fmla="*/ 697501 h 6105653"/>
              <a:gd name="connsiteX14" fmla="*/ 9238059 w 12191999"/>
              <a:gd name="connsiteY14" fmla="*/ 165437 h 6105653"/>
              <a:gd name="connsiteX15" fmla="*/ 9255919 w 12191999"/>
              <a:gd name="connsiteY15" fmla="*/ 255567 h 6105653"/>
              <a:gd name="connsiteX16" fmla="*/ 9477374 w 12191999"/>
              <a:gd name="connsiteY16" fmla="*/ 578295 h 6105653"/>
              <a:gd name="connsiteX17" fmla="*/ 9488091 w 12191999"/>
              <a:gd name="connsiteY17" fmla="*/ 595740 h 6105653"/>
              <a:gd name="connsiteX18" fmla="*/ 9627393 w 12191999"/>
              <a:gd name="connsiteY18" fmla="*/ 650981 h 6105653"/>
              <a:gd name="connsiteX19" fmla="*/ 9648824 w 12191999"/>
              <a:gd name="connsiteY19" fmla="*/ 825429 h 6105653"/>
              <a:gd name="connsiteX20" fmla="*/ 9616678 w 12191999"/>
              <a:gd name="connsiteY20" fmla="*/ 970802 h 6105653"/>
              <a:gd name="connsiteX21" fmla="*/ 9655968 w 12191999"/>
              <a:gd name="connsiteY21" fmla="*/ 1127805 h 6105653"/>
              <a:gd name="connsiteX22" fmla="*/ 9638109 w 12191999"/>
              <a:gd name="connsiteY22" fmla="*/ 1267362 h 6105653"/>
              <a:gd name="connsiteX23" fmla="*/ 9663111 w 12191999"/>
              <a:gd name="connsiteY23" fmla="*/ 1386568 h 6105653"/>
              <a:gd name="connsiteX24" fmla="*/ 9780984 w 12191999"/>
              <a:gd name="connsiteY24" fmla="*/ 1270269 h 6105653"/>
              <a:gd name="connsiteX25" fmla="*/ 9780984 w 12191999"/>
              <a:gd name="connsiteY25" fmla="*/ 1107452 h 6105653"/>
              <a:gd name="connsiteX26" fmla="*/ 9855993 w 12191999"/>
              <a:gd name="connsiteY26" fmla="*/ 991154 h 6105653"/>
              <a:gd name="connsiteX27" fmla="*/ 9991724 w 12191999"/>
              <a:gd name="connsiteY27" fmla="*/ 880670 h 6105653"/>
              <a:gd name="connsiteX28" fmla="*/ 10209609 w 12191999"/>
              <a:gd name="connsiteY28" fmla="*/ 491071 h 6105653"/>
              <a:gd name="connsiteX29" fmla="*/ 10291762 w 12191999"/>
              <a:gd name="connsiteY29" fmla="*/ 421292 h 6105653"/>
              <a:gd name="connsiteX30" fmla="*/ 9973865 w 12191999"/>
              <a:gd name="connsiteY30" fmla="*/ 1531941 h 6105653"/>
              <a:gd name="connsiteX31" fmla="*/ 10106024 w 12191999"/>
              <a:gd name="connsiteY31" fmla="*/ 1188861 h 6105653"/>
              <a:gd name="connsiteX32" fmla="*/ 10081022 w 12191999"/>
              <a:gd name="connsiteY32" fmla="*/ 1421458 h 6105653"/>
              <a:gd name="connsiteX33" fmla="*/ 10170318 w 12191999"/>
              <a:gd name="connsiteY33" fmla="*/ 1549385 h 6105653"/>
              <a:gd name="connsiteX34" fmla="*/ 10198893 w 12191999"/>
              <a:gd name="connsiteY34" fmla="*/ 1549385 h 6105653"/>
              <a:gd name="connsiteX35" fmla="*/ 10281046 w 12191999"/>
              <a:gd name="connsiteY35" fmla="*/ 1453439 h 6105653"/>
              <a:gd name="connsiteX36" fmla="*/ 10334625 w 12191999"/>
              <a:gd name="connsiteY36" fmla="*/ 1398198 h 6105653"/>
              <a:gd name="connsiteX37" fmla="*/ 10527506 w 12191999"/>
              <a:gd name="connsiteY37" fmla="*/ 1247010 h 6105653"/>
              <a:gd name="connsiteX38" fmla="*/ 10548937 w 12191999"/>
              <a:gd name="connsiteY38" fmla="*/ 1354586 h 6105653"/>
              <a:gd name="connsiteX39" fmla="*/ 10588228 w 12191999"/>
              <a:gd name="connsiteY39" fmla="*/ 1395290 h 6105653"/>
              <a:gd name="connsiteX40" fmla="*/ 10645378 w 12191999"/>
              <a:gd name="connsiteY40" fmla="*/ 1366216 h 6105653"/>
              <a:gd name="connsiteX41" fmla="*/ 10820400 w 12191999"/>
              <a:gd name="connsiteY41" fmla="*/ 1031858 h 6105653"/>
              <a:gd name="connsiteX42" fmla="*/ 10956131 w 12191999"/>
              <a:gd name="connsiteY42" fmla="*/ 1005691 h 6105653"/>
              <a:gd name="connsiteX43" fmla="*/ 10977562 w 12191999"/>
              <a:gd name="connsiteY43" fmla="*/ 1069655 h 6105653"/>
              <a:gd name="connsiteX44" fmla="*/ 10966847 w 12191999"/>
              <a:gd name="connsiteY44" fmla="*/ 1142341 h 6105653"/>
              <a:gd name="connsiteX45" fmla="*/ 11074003 w 12191999"/>
              <a:gd name="connsiteY45" fmla="*/ 1084192 h 6105653"/>
              <a:gd name="connsiteX46" fmla="*/ 11181159 w 12191999"/>
              <a:gd name="connsiteY46" fmla="*/ 848688 h 6105653"/>
              <a:gd name="connsiteX47" fmla="*/ 11238309 w 12191999"/>
              <a:gd name="connsiteY47" fmla="*/ 805077 h 6105653"/>
              <a:gd name="connsiteX48" fmla="*/ 11266884 w 12191999"/>
              <a:gd name="connsiteY48" fmla="*/ 863226 h 6105653"/>
              <a:gd name="connsiteX49" fmla="*/ 11277600 w 12191999"/>
              <a:gd name="connsiteY49" fmla="*/ 906838 h 6105653"/>
              <a:gd name="connsiteX50" fmla="*/ 11724084 w 12191999"/>
              <a:gd name="connsiteY50" fmla="*/ 5527 h 6105653"/>
              <a:gd name="connsiteX51" fmla="*/ 11727656 w 12191999"/>
              <a:gd name="connsiteY51" fmla="*/ 209048 h 6105653"/>
              <a:gd name="connsiteX52" fmla="*/ 11656218 w 12191999"/>
              <a:gd name="connsiteY52" fmla="*/ 409663 h 6105653"/>
              <a:gd name="connsiteX53" fmla="*/ 11666934 w 12191999"/>
              <a:gd name="connsiteY53" fmla="*/ 621907 h 6105653"/>
              <a:gd name="connsiteX54" fmla="*/ 11631215 w 12191999"/>
              <a:gd name="connsiteY54" fmla="*/ 822521 h 6105653"/>
              <a:gd name="connsiteX55" fmla="*/ 11631215 w 12191999"/>
              <a:gd name="connsiteY55" fmla="*/ 996969 h 6105653"/>
              <a:gd name="connsiteX56" fmla="*/ 11684793 w 12191999"/>
              <a:gd name="connsiteY56" fmla="*/ 834151 h 6105653"/>
              <a:gd name="connsiteX57" fmla="*/ 11774090 w 12191999"/>
              <a:gd name="connsiteY57" fmla="*/ 773095 h 6105653"/>
              <a:gd name="connsiteX58" fmla="*/ 11856243 w 12191999"/>
              <a:gd name="connsiteY58" fmla="*/ 793447 h 6105653"/>
              <a:gd name="connsiteX59" fmla="*/ 11831240 w 12191999"/>
              <a:gd name="connsiteY59" fmla="*/ 860319 h 6105653"/>
              <a:gd name="connsiteX60" fmla="*/ 11738371 w 12191999"/>
              <a:gd name="connsiteY60" fmla="*/ 938820 h 6105653"/>
              <a:gd name="connsiteX61" fmla="*/ 11795521 w 12191999"/>
              <a:gd name="connsiteY61" fmla="*/ 956264 h 6105653"/>
              <a:gd name="connsiteX62" fmla="*/ 11838384 w 12191999"/>
              <a:gd name="connsiteY62" fmla="*/ 1002784 h 6105653"/>
              <a:gd name="connsiteX63" fmla="*/ 11816952 w 12191999"/>
              <a:gd name="connsiteY63" fmla="*/ 1270269 h 6105653"/>
              <a:gd name="connsiteX64" fmla="*/ 11999118 w 12191999"/>
              <a:gd name="connsiteY64" fmla="*/ 1092915 h 6105653"/>
              <a:gd name="connsiteX65" fmla="*/ 12027693 w 12191999"/>
              <a:gd name="connsiteY65" fmla="*/ 979524 h 6105653"/>
              <a:gd name="connsiteX66" fmla="*/ 12102703 w 12191999"/>
              <a:gd name="connsiteY66" fmla="*/ 953357 h 6105653"/>
              <a:gd name="connsiteX67" fmla="*/ 12120562 w 12191999"/>
              <a:gd name="connsiteY67" fmla="*/ 1005691 h 6105653"/>
              <a:gd name="connsiteX68" fmla="*/ 12056268 w 12191999"/>
              <a:gd name="connsiteY68" fmla="*/ 1267362 h 6105653"/>
              <a:gd name="connsiteX69" fmla="*/ 12081272 w 12191999"/>
              <a:gd name="connsiteY69" fmla="*/ 1310974 h 6105653"/>
              <a:gd name="connsiteX70" fmla="*/ 12191999 w 12191999"/>
              <a:gd name="connsiteY70" fmla="*/ 1008598 h 6105653"/>
              <a:gd name="connsiteX71" fmla="*/ 12191999 w 12191999"/>
              <a:gd name="connsiteY71" fmla="*/ 6105653 h 6105653"/>
              <a:gd name="connsiteX72" fmla="*/ 0 w 12191999"/>
              <a:gd name="connsiteY72" fmla="*/ 6105653 h 6105653"/>
              <a:gd name="connsiteX73" fmla="*/ 0 w 12191999"/>
              <a:gd name="connsiteY73" fmla="*/ 927116 h 6105653"/>
              <a:gd name="connsiteX74" fmla="*/ 61930 w 12191999"/>
              <a:gd name="connsiteY74" fmla="*/ 902578 h 6105653"/>
              <a:gd name="connsiteX75" fmla="*/ 155971 w 12191999"/>
              <a:gd name="connsiteY75" fmla="*/ 883588 h 6105653"/>
              <a:gd name="connsiteX76" fmla="*/ 277414 w 12191999"/>
              <a:gd name="connsiteY76" fmla="*/ 802179 h 6105653"/>
              <a:gd name="connsiteX77" fmla="*/ 638174 w 12191999"/>
              <a:gd name="connsiteY77" fmla="*/ 430025 h 6105653"/>
              <a:gd name="connsiteX78" fmla="*/ 477440 w 12191999"/>
              <a:gd name="connsiteY78" fmla="*/ 784735 h 6105653"/>
              <a:gd name="connsiteX79" fmla="*/ 827483 w 12191999"/>
              <a:gd name="connsiteY79" fmla="*/ 418395 h 6105653"/>
              <a:gd name="connsiteX80" fmla="*/ 956071 w 12191999"/>
              <a:gd name="connsiteY80" fmla="*/ 241040 h 6105653"/>
              <a:gd name="connsiteX81" fmla="*/ 999268 w 12191999"/>
              <a:gd name="connsiteY81" fmla="*/ 192386 h 6105653"/>
              <a:gd name="connsiteX82" fmla="*/ 1031080 w 12191999"/>
              <a:gd name="connsiteY82" fmla="*/ 197429 h 6105653"/>
              <a:gd name="connsiteX83" fmla="*/ 1048940 w 12191999"/>
              <a:gd name="connsiteY83" fmla="*/ 275930 h 6105653"/>
              <a:gd name="connsiteX84" fmla="*/ 1020365 w 12191999"/>
              <a:gd name="connsiteY84" fmla="*/ 517249 h 6105653"/>
              <a:gd name="connsiteX85" fmla="*/ 1256108 w 12191999"/>
              <a:gd name="connsiteY85" fmla="*/ 217780 h 6105653"/>
              <a:gd name="connsiteX86" fmla="*/ 1220389 w 12191999"/>
              <a:gd name="connsiteY86" fmla="*/ 441654 h 6105653"/>
              <a:gd name="connsiteX87" fmla="*/ 1313258 w 12191999"/>
              <a:gd name="connsiteY87" fmla="*/ 505619 h 6105653"/>
              <a:gd name="connsiteX88" fmla="*/ 1463277 w 12191999"/>
              <a:gd name="connsiteY88" fmla="*/ 610287 h 6105653"/>
              <a:gd name="connsiteX89" fmla="*/ 1545430 w 12191999"/>
              <a:gd name="connsiteY89" fmla="*/ 682974 h 6105653"/>
              <a:gd name="connsiteX90" fmla="*/ 1809749 w 12191999"/>
              <a:gd name="connsiteY90" fmla="*/ 712048 h 6105653"/>
              <a:gd name="connsiteX91" fmla="*/ 2099071 w 12191999"/>
              <a:gd name="connsiteY91" fmla="*/ 650992 h 6105653"/>
              <a:gd name="connsiteX92" fmla="*/ 2245518 w 12191999"/>
              <a:gd name="connsiteY92" fmla="*/ 482359 h 6105653"/>
              <a:gd name="connsiteX93" fmla="*/ 2409824 w 12191999"/>
              <a:gd name="connsiteY93" fmla="*/ 531786 h 6105653"/>
              <a:gd name="connsiteX94" fmla="*/ 2309812 w 12191999"/>
              <a:gd name="connsiteY94" fmla="*/ 889403 h 6105653"/>
              <a:gd name="connsiteX95" fmla="*/ 2699146 w 12191999"/>
              <a:gd name="connsiteY95" fmla="*/ 357339 h 6105653"/>
              <a:gd name="connsiteX96" fmla="*/ 2717006 w 12191999"/>
              <a:gd name="connsiteY96" fmla="*/ 447469 h 6105653"/>
              <a:gd name="connsiteX97" fmla="*/ 2938461 w 12191999"/>
              <a:gd name="connsiteY97" fmla="*/ 770197 h 6105653"/>
              <a:gd name="connsiteX98" fmla="*/ 2949178 w 12191999"/>
              <a:gd name="connsiteY98" fmla="*/ 787642 h 6105653"/>
              <a:gd name="connsiteX99" fmla="*/ 3088480 w 12191999"/>
              <a:gd name="connsiteY99" fmla="*/ 842883 h 6105653"/>
              <a:gd name="connsiteX100" fmla="*/ 3109911 w 12191999"/>
              <a:gd name="connsiteY100" fmla="*/ 1017331 h 6105653"/>
              <a:gd name="connsiteX101" fmla="*/ 3077765 w 12191999"/>
              <a:gd name="connsiteY101" fmla="*/ 1162704 h 6105653"/>
              <a:gd name="connsiteX102" fmla="*/ 3117055 w 12191999"/>
              <a:gd name="connsiteY102" fmla="*/ 1319707 h 6105653"/>
              <a:gd name="connsiteX103" fmla="*/ 3099196 w 12191999"/>
              <a:gd name="connsiteY103" fmla="*/ 1459264 h 6105653"/>
              <a:gd name="connsiteX104" fmla="*/ 3124198 w 12191999"/>
              <a:gd name="connsiteY104" fmla="*/ 1578470 h 6105653"/>
              <a:gd name="connsiteX105" fmla="*/ 3242071 w 12191999"/>
              <a:gd name="connsiteY105" fmla="*/ 1462171 h 6105653"/>
              <a:gd name="connsiteX106" fmla="*/ 3242071 w 12191999"/>
              <a:gd name="connsiteY106" fmla="*/ 1299354 h 6105653"/>
              <a:gd name="connsiteX107" fmla="*/ 3317080 w 12191999"/>
              <a:gd name="connsiteY107" fmla="*/ 1183056 h 6105653"/>
              <a:gd name="connsiteX108" fmla="*/ 3452811 w 12191999"/>
              <a:gd name="connsiteY108" fmla="*/ 1072572 h 6105653"/>
              <a:gd name="connsiteX109" fmla="*/ 3670696 w 12191999"/>
              <a:gd name="connsiteY109" fmla="*/ 682973 h 6105653"/>
              <a:gd name="connsiteX110" fmla="*/ 3752849 w 12191999"/>
              <a:gd name="connsiteY110" fmla="*/ 613194 h 6105653"/>
              <a:gd name="connsiteX111" fmla="*/ 3434952 w 12191999"/>
              <a:gd name="connsiteY111" fmla="*/ 1723843 h 6105653"/>
              <a:gd name="connsiteX112" fmla="*/ 3567111 w 12191999"/>
              <a:gd name="connsiteY112" fmla="*/ 1380763 h 6105653"/>
              <a:gd name="connsiteX113" fmla="*/ 3542109 w 12191999"/>
              <a:gd name="connsiteY113" fmla="*/ 1613360 h 6105653"/>
              <a:gd name="connsiteX114" fmla="*/ 3631405 w 12191999"/>
              <a:gd name="connsiteY114" fmla="*/ 1741287 h 6105653"/>
              <a:gd name="connsiteX115" fmla="*/ 3659980 w 12191999"/>
              <a:gd name="connsiteY115" fmla="*/ 1741287 h 6105653"/>
              <a:gd name="connsiteX116" fmla="*/ 3742133 w 12191999"/>
              <a:gd name="connsiteY116" fmla="*/ 1645341 h 6105653"/>
              <a:gd name="connsiteX117" fmla="*/ 3795712 w 12191999"/>
              <a:gd name="connsiteY117" fmla="*/ 1590100 h 6105653"/>
              <a:gd name="connsiteX118" fmla="*/ 3988593 w 12191999"/>
              <a:gd name="connsiteY118" fmla="*/ 1438912 h 6105653"/>
              <a:gd name="connsiteX119" fmla="*/ 4010024 w 12191999"/>
              <a:gd name="connsiteY119" fmla="*/ 1546488 h 6105653"/>
              <a:gd name="connsiteX120" fmla="*/ 4049315 w 12191999"/>
              <a:gd name="connsiteY120" fmla="*/ 1587192 h 6105653"/>
              <a:gd name="connsiteX121" fmla="*/ 4106465 w 12191999"/>
              <a:gd name="connsiteY121" fmla="*/ 1558118 h 6105653"/>
              <a:gd name="connsiteX122" fmla="*/ 4281487 w 12191999"/>
              <a:gd name="connsiteY122" fmla="*/ 1223760 h 6105653"/>
              <a:gd name="connsiteX123" fmla="*/ 4417219 w 12191999"/>
              <a:gd name="connsiteY123" fmla="*/ 1197593 h 6105653"/>
              <a:gd name="connsiteX124" fmla="*/ 4438649 w 12191999"/>
              <a:gd name="connsiteY124" fmla="*/ 1261557 h 6105653"/>
              <a:gd name="connsiteX125" fmla="*/ 4427935 w 12191999"/>
              <a:gd name="connsiteY125" fmla="*/ 1334243 h 6105653"/>
              <a:gd name="connsiteX126" fmla="*/ 4535090 w 12191999"/>
              <a:gd name="connsiteY126" fmla="*/ 1276094 h 6105653"/>
              <a:gd name="connsiteX127" fmla="*/ 4642246 w 12191999"/>
              <a:gd name="connsiteY127" fmla="*/ 1040590 h 6105653"/>
              <a:gd name="connsiteX128" fmla="*/ 4699396 w 12191999"/>
              <a:gd name="connsiteY128" fmla="*/ 996979 h 6105653"/>
              <a:gd name="connsiteX129" fmla="*/ 4727971 w 12191999"/>
              <a:gd name="connsiteY129" fmla="*/ 1055128 h 6105653"/>
              <a:gd name="connsiteX130" fmla="*/ 4738688 w 12191999"/>
              <a:gd name="connsiteY130" fmla="*/ 1098740 h 6105653"/>
              <a:gd name="connsiteX131" fmla="*/ 5185172 w 12191999"/>
              <a:gd name="connsiteY131" fmla="*/ 197429 h 6105653"/>
              <a:gd name="connsiteX132" fmla="*/ 5188744 w 12191999"/>
              <a:gd name="connsiteY132" fmla="*/ 400950 h 6105653"/>
              <a:gd name="connsiteX133" fmla="*/ 5117306 w 12191999"/>
              <a:gd name="connsiteY133" fmla="*/ 601565 h 6105653"/>
              <a:gd name="connsiteX134" fmla="*/ 5128021 w 12191999"/>
              <a:gd name="connsiteY134" fmla="*/ 813809 h 6105653"/>
              <a:gd name="connsiteX135" fmla="*/ 5092302 w 12191999"/>
              <a:gd name="connsiteY135" fmla="*/ 1014423 h 6105653"/>
              <a:gd name="connsiteX136" fmla="*/ 5092302 w 12191999"/>
              <a:gd name="connsiteY136" fmla="*/ 1188871 h 6105653"/>
              <a:gd name="connsiteX137" fmla="*/ 5145880 w 12191999"/>
              <a:gd name="connsiteY137" fmla="*/ 1026053 h 6105653"/>
              <a:gd name="connsiteX138" fmla="*/ 5235177 w 12191999"/>
              <a:gd name="connsiteY138" fmla="*/ 964997 h 6105653"/>
              <a:gd name="connsiteX139" fmla="*/ 5317331 w 12191999"/>
              <a:gd name="connsiteY139" fmla="*/ 985349 h 6105653"/>
              <a:gd name="connsiteX140" fmla="*/ 5292327 w 12191999"/>
              <a:gd name="connsiteY140" fmla="*/ 1052221 h 6105653"/>
              <a:gd name="connsiteX141" fmla="*/ 5199458 w 12191999"/>
              <a:gd name="connsiteY141" fmla="*/ 1130722 h 6105653"/>
              <a:gd name="connsiteX142" fmla="*/ 5256608 w 12191999"/>
              <a:gd name="connsiteY142" fmla="*/ 1148166 h 6105653"/>
              <a:gd name="connsiteX143" fmla="*/ 5299471 w 12191999"/>
              <a:gd name="connsiteY143" fmla="*/ 1194686 h 6105653"/>
              <a:gd name="connsiteX144" fmla="*/ 5278039 w 12191999"/>
              <a:gd name="connsiteY144" fmla="*/ 1462171 h 6105653"/>
              <a:gd name="connsiteX145" fmla="*/ 5460205 w 12191999"/>
              <a:gd name="connsiteY145" fmla="*/ 1284817 h 6105653"/>
              <a:gd name="connsiteX146" fmla="*/ 5488780 w 12191999"/>
              <a:gd name="connsiteY146" fmla="*/ 1171426 h 6105653"/>
              <a:gd name="connsiteX147" fmla="*/ 5539513 w 12191999"/>
              <a:gd name="connsiteY147" fmla="*/ 1140353 h 6105653"/>
              <a:gd name="connsiteX148" fmla="*/ 5552720 w 12191999"/>
              <a:gd name="connsiteY148" fmla="*/ 1143022 h 6105653"/>
              <a:gd name="connsiteX149" fmla="*/ 5574208 w 12191999"/>
              <a:gd name="connsiteY149" fmla="*/ 1115811 h 6105653"/>
              <a:gd name="connsiteX150" fmla="*/ 5734050 w 12191999"/>
              <a:gd name="connsiteY150" fmla="*/ 1075470 h 6105653"/>
              <a:gd name="connsiteX151" fmla="*/ 5798343 w 12191999"/>
              <a:gd name="connsiteY151" fmla="*/ 1020228 h 6105653"/>
              <a:gd name="connsiteX152" fmla="*/ 5884068 w 12191999"/>
              <a:gd name="connsiteY152" fmla="*/ 883578 h 6105653"/>
              <a:gd name="connsiteX153" fmla="*/ 6066234 w 12191999"/>
              <a:gd name="connsiteY153" fmla="*/ 645166 h 6105653"/>
              <a:gd name="connsiteX154" fmla="*/ 6109096 w 12191999"/>
              <a:gd name="connsiteY154" fmla="*/ 732391 h 6105653"/>
              <a:gd name="connsiteX155" fmla="*/ 5998368 w 12191999"/>
              <a:gd name="connsiteY155" fmla="*/ 985338 h 6105653"/>
              <a:gd name="connsiteX156" fmla="*/ 5969793 w 12191999"/>
              <a:gd name="connsiteY156" fmla="*/ 1168509 h 6105653"/>
              <a:gd name="connsiteX157" fmla="*/ 6162674 w 12191999"/>
              <a:gd name="connsiteY157" fmla="*/ 909745 h 6105653"/>
              <a:gd name="connsiteX158" fmla="*/ 6412705 w 12191999"/>
              <a:gd name="connsiteY158" fmla="*/ 659704 h 6105653"/>
              <a:gd name="connsiteX159" fmla="*/ 6366271 w 12191999"/>
              <a:gd name="connsiteY159" fmla="*/ 851596 h 6105653"/>
              <a:gd name="connsiteX160" fmla="*/ 6398418 w 12191999"/>
              <a:gd name="connsiteY160" fmla="*/ 860319 h 6105653"/>
              <a:gd name="connsiteX161" fmla="*/ 6694884 w 12191999"/>
              <a:gd name="connsiteY161" fmla="*/ 691686 h 6105653"/>
              <a:gd name="connsiteX162" fmla="*/ 6816327 w 12191999"/>
              <a:gd name="connsiteY162" fmla="*/ 610277 h 6105653"/>
              <a:gd name="connsiteX163" fmla="*/ 7177087 w 12191999"/>
              <a:gd name="connsiteY163" fmla="*/ 238123 h 6105653"/>
              <a:gd name="connsiteX164" fmla="*/ 7016353 w 12191999"/>
              <a:gd name="connsiteY164" fmla="*/ 592833 h 6105653"/>
              <a:gd name="connsiteX165" fmla="*/ 7366396 w 12191999"/>
              <a:gd name="connsiteY165" fmla="*/ 226493 h 6105653"/>
              <a:gd name="connsiteX166" fmla="*/ 7494984 w 12191999"/>
              <a:gd name="connsiteY166" fmla="*/ 49138 h 6105653"/>
              <a:gd name="connsiteX167" fmla="*/ 7538181 w 12191999"/>
              <a:gd name="connsiteY167" fmla="*/ 484 h 610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2191999" h="6105653">
                <a:moveTo>
                  <a:pt x="7538181" y="484"/>
                </a:moveTo>
                <a:cubicBezTo>
                  <a:pt x="7546999" y="-833"/>
                  <a:pt x="7557492" y="439"/>
                  <a:pt x="7569993" y="5527"/>
                </a:cubicBezTo>
                <a:cubicBezTo>
                  <a:pt x="7612855" y="22971"/>
                  <a:pt x="7598567" y="54953"/>
                  <a:pt x="7587853" y="84028"/>
                </a:cubicBezTo>
                <a:cubicBezTo>
                  <a:pt x="7559278" y="153806"/>
                  <a:pt x="7559278" y="229401"/>
                  <a:pt x="7559278" y="325347"/>
                </a:cubicBezTo>
                <a:cubicBezTo>
                  <a:pt x="7695009" y="243938"/>
                  <a:pt x="7652146" y="95658"/>
                  <a:pt x="7795021" y="25878"/>
                </a:cubicBezTo>
                <a:cubicBezTo>
                  <a:pt x="7820024" y="113102"/>
                  <a:pt x="7770018" y="179974"/>
                  <a:pt x="7759302" y="249752"/>
                </a:cubicBezTo>
                <a:cubicBezTo>
                  <a:pt x="7748587" y="313717"/>
                  <a:pt x="7773590" y="328254"/>
                  <a:pt x="7852171" y="313717"/>
                </a:cubicBezTo>
                <a:cubicBezTo>
                  <a:pt x="7973615" y="290457"/>
                  <a:pt x="8034337" y="325347"/>
                  <a:pt x="8002190" y="418385"/>
                </a:cubicBezTo>
                <a:cubicBezTo>
                  <a:pt x="7970043" y="505609"/>
                  <a:pt x="8016478" y="514331"/>
                  <a:pt x="8084343" y="491072"/>
                </a:cubicBezTo>
                <a:cubicBezTo>
                  <a:pt x="8184355" y="456182"/>
                  <a:pt x="8262937" y="493979"/>
                  <a:pt x="8348662" y="520146"/>
                </a:cubicBezTo>
                <a:cubicBezTo>
                  <a:pt x="8477249" y="560851"/>
                  <a:pt x="8541543" y="543406"/>
                  <a:pt x="8637984" y="459090"/>
                </a:cubicBezTo>
                <a:cubicBezTo>
                  <a:pt x="8691561" y="409663"/>
                  <a:pt x="8737996" y="360236"/>
                  <a:pt x="8784431" y="290457"/>
                </a:cubicBezTo>
                <a:cubicBezTo>
                  <a:pt x="8809434" y="450367"/>
                  <a:pt x="8895158" y="284642"/>
                  <a:pt x="8948737" y="339884"/>
                </a:cubicBezTo>
                <a:cubicBezTo>
                  <a:pt x="8970168" y="453274"/>
                  <a:pt x="8798717" y="543406"/>
                  <a:pt x="8848725" y="697501"/>
                </a:cubicBezTo>
                <a:cubicBezTo>
                  <a:pt x="8995171" y="511424"/>
                  <a:pt x="9041606" y="302087"/>
                  <a:pt x="9238059" y="165437"/>
                </a:cubicBezTo>
                <a:cubicBezTo>
                  <a:pt x="9280921" y="197419"/>
                  <a:pt x="9238059" y="229401"/>
                  <a:pt x="9255919" y="255567"/>
                </a:cubicBezTo>
                <a:cubicBezTo>
                  <a:pt x="9266634" y="255567"/>
                  <a:pt x="9198767" y="560851"/>
                  <a:pt x="9477374" y="578295"/>
                </a:cubicBezTo>
                <a:cubicBezTo>
                  <a:pt x="9477374" y="584110"/>
                  <a:pt x="9477374" y="589925"/>
                  <a:pt x="9488091" y="595740"/>
                </a:cubicBezTo>
                <a:cubicBezTo>
                  <a:pt x="9527380" y="627722"/>
                  <a:pt x="9620249" y="598648"/>
                  <a:pt x="9627393" y="650981"/>
                </a:cubicBezTo>
                <a:cubicBezTo>
                  <a:pt x="9634537" y="709131"/>
                  <a:pt x="9666684" y="764373"/>
                  <a:pt x="9648824" y="825429"/>
                </a:cubicBezTo>
                <a:cubicBezTo>
                  <a:pt x="9634537" y="871948"/>
                  <a:pt x="9616678" y="921374"/>
                  <a:pt x="9616678" y="970802"/>
                </a:cubicBezTo>
                <a:cubicBezTo>
                  <a:pt x="9616678" y="1023136"/>
                  <a:pt x="9495233" y="1095822"/>
                  <a:pt x="9655968" y="1127805"/>
                </a:cubicBezTo>
                <a:cubicBezTo>
                  <a:pt x="9663111" y="1127805"/>
                  <a:pt x="9645252" y="1217935"/>
                  <a:pt x="9638109" y="1267362"/>
                </a:cubicBezTo>
                <a:cubicBezTo>
                  <a:pt x="9630965" y="1308066"/>
                  <a:pt x="9598818" y="1357494"/>
                  <a:pt x="9663111" y="1386568"/>
                </a:cubicBezTo>
                <a:cubicBezTo>
                  <a:pt x="9702403" y="1401105"/>
                  <a:pt x="9773840" y="1331326"/>
                  <a:pt x="9780984" y="1270269"/>
                </a:cubicBezTo>
                <a:cubicBezTo>
                  <a:pt x="9788127" y="1215028"/>
                  <a:pt x="9795271" y="1159787"/>
                  <a:pt x="9780984" y="1107452"/>
                </a:cubicBezTo>
                <a:cubicBezTo>
                  <a:pt x="9763125" y="1043488"/>
                  <a:pt x="9791699" y="1008598"/>
                  <a:pt x="9855993" y="991154"/>
                </a:cubicBezTo>
                <a:cubicBezTo>
                  <a:pt x="9923858" y="970802"/>
                  <a:pt x="9959577" y="933005"/>
                  <a:pt x="9991724" y="880670"/>
                </a:cubicBezTo>
                <a:cubicBezTo>
                  <a:pt x="10070305" y="752742"/>
                  <a:pt x="10163174" y="630630"/>
                  <a:pt x="10209609" y="491071"/>
                </a:cubicBezTo>
                <a:cubicBezTo>
                  <a:pt x="10216753" y="464905"/>
                  <a:pt x="10231040" y="432923"/>
                  <a:pt x="10291762" y="421292"/>
                </a:cubicBezTo>
                <a:cubicBezTo>
                  <a:pt x="10198893" y="799262"/>
                  <a:pt x="9959577" y="1142341"/>
                  <a:pt x="9973865" y="1531941"/>
                </a:cubicBezTo>
                <a:cubicBezTo>
                  <a:pt x="10048874" y="1427272"/>
                  <a:pt x="10052446" y="1302252"/>
                  <a:pt x="10106024" y="1188861"/>
                </a:cubicBezTo>
                <a:cubicBezTo>
                  <a:pt x="10145315" y="1270269"/>
                  <a:pt x="10102453" y="1345863"/>
                  <a:pt x="10081022" y="1421458"/>
                </a:cubicBezTo>
                <a:cubicBezTo>
                  <a:pt x="10063162" y="1485421"/>
                  <a:pt x="10059590" y="1543570"/>
                  <a:pt x="10170318" y="1549385"/>
                </a:cubicBezTo>
                <a:cubicBezTo>
                  <a:pt x="10181034" y="1549385"/>
                  <a:pt x="10188178" y="1549385"/>
                  <a:pt x="10198893" y="1549385"/>
                </a:cubicBezTo>
                <a:cubicBezTo>
                  <a:pt x="10245327" y="1526126"/>
                  <a:pt x="10266759" y="1494144"/>
                  <a:pt x="10281046" y="1453439"/>
                </a:cubicBezTo>
                <a:cubicBezTo>
                  <a:pt x="10288190" y="1430180"/>
                  <a:pt x="10302477" y="1398198"/>
                  <a:pt x="10334625" y="1398198"/>
                </a:cubicBezTo>
                <a:cubicBezTo>
                  <a:pt x="10456068" y="1401105"/>
                  <a:pt x="10491787" y="1322604"/>
                  <a:pt x="10527506" y="1247010"/>
                </a:cubicBezTo>
                <a:cubicBezTo>
                  <a:pt x="10588228" y="1287714"/>
                  <a:pt x="10545365" y="1322604"/>
                  <a:pt x="10548937" y="1354586"/>
                </a:cubicBezTo>
                <a:cubicBezTo>
                  <a:pt x="10552509" y="1374938"/>
                  <a:pt x="10556080" y="1395290"/>
                  <a:pt x="10588228" y="1395290"/>
                </a:cubicBezTo>
                <a:cubicBezTo>
                  <a:pt x="10613230" y="1395290"/>
                  <a:pt x="10645378" y="1386568"/>
                  <a:pt x="10645378" y="1366216"/>
                </a:cubicBezTo>
                <a:cubicBezTo>
                  <a:pt x="10648949" y="1238288"/>
                  <a:pt x="10820400" y="1165601"/>
                  <a:pt x="10820400" y="1031858"/>
                </a:cubicBezTo>
                <a:cubicBezTo>
                  <a:pt x="10820400" y="950449"/>
                  <a:pt x="10916840" y="1072563"/>
                  <a:pt x="10956131" y="1005691"/>
                </a:cubicBezTo>
                <a:cubicBezTo>
                  <a:pt x="10966847" y="991154"/>
                  <a:pt x="10981133" y="1046395"/>
                  <a:pt x="10977562" y="1069655"/>
                </a:cubicBezTo>
                <a:cubicBezTo>
                  <a:pt x="10973991" y="1092915"/>
                  <a:pt x="10948987" y="1113267"/>
                  <a:pt x="10966847" y="1142341"/>
                </a:cubicBezTo>
                <a:cubicBezTo>
                  <a:pt x="11031140" y="1156879"/>
                  <a:pt x="11056143" y="1119081"/>
                  <a:pt x="11074003" y="1084192"/>
                </a:cubicBezTo>
                <a:cubicBezTo>
                  <a:pt x="11116865" y="1008598"/>
                  <a:pt x="11166871" y="933005"/>
                  <a:pt x="11181159" y="848688"/>
                </a:cubicBezTo>
                <a:cubicBezTo>
                  <a:pt x="11184730" y="819614"/>
                  <a:pt x="11202590" y="802169"/>
                  <a:pt x="11238309" y="805077"/>
                </a:cubicBezTo>
                <a:cubicBezTo>
                  <a:pt x="11284744" y="810891"/>
                  <a:pt x="11270456" y="839966"/>
                  <a:pt x="11266884" y="863226"/>
                </a:cubicBezTo>
                <a:cubicBezTo>
                  <a:pt x="11263312" y="877763"/>
                  <a:pt x="11252596" y="892300"/>
                  <a:pt x="11277600" y="906838"/>
                </a:cubicBezTo>
                <a:cubicBezTo>
                  <a:pt x="11531203" y="566666"/>
                  <a:pt x="11516915" y="386403"/>
                  <a:pt x="11724084" y="5527"/>
                </a:cubicBezTo>
                <a:cubicBezTo>
                  <a:pt x="11763375" y="89842"/>
                  <a:pt x="11734800" y="150899"/>
                  <a:pt x="11727656" y="209048"/>
                </a:cubicBezTo>
                <a:cubicBezTo>
                  <a:pt x="11709796" y="354421"/>
                  <a:pt x="11677649" y="264290"/>
                  <a:pt x="11656218" y="409663"/>
                </a:cubicBezTo>
                <a:cubicBezTo>
                  <a:pt x="11645503" y="479442"/>
                  <a:pt x="11609784" y="543406"/>
                  <a:pt x="11666934" y="621907"/>
                </a:cubicBezTo>
                <a:cubicBezTo>
                  <a:pt x="11706225" y="674241"/>
                  <a:pt x="11663362" y="758557"/>
                  <a:pt x="11631215" y="822521"/>
                </a:cubicBezTo>
                <a:cubicBezTo>
                  <a:pt x="11602640" y="874856"/>
                  <a:pt x="11595497" y="927190"/>
                  <a:pt x="11631215" y="996969"/>
                </a:cubicBezTo>
                <a:cubicBezTo>
                  <a:pt x="11652646" y="933005"/>
                  <a:pt x="11670505" y="883578"/>
                  <a:pt x="11684793" y="834151"/>
                </a:cubicBezTo>
                <a:cubicBezTo>
                  <a:pt x="11695509" y="793447"/>
                  <a:pt x="11720512" y="770187"/>
                  <a:pt x="11774090" y="773095"/>
                </a:cubicBezTo>
                <a:cubicBezTo>
                  <a:pt x="11802665" y="773095"/>
                  <a:pt x="11841956" y="764373"/>
                  <a:pt x="11856243" y="793447"/>
                </a:cubicBezTo>
                <a:cubicBezTo>
                  <a:pt x="11870531" y="816706"/>
                  <a:pt x="11856243" y="848688"/>
                  <a:pt x="11831240" y="860319"/>
                </a:cubicBezTo>
                <a:cubicBezTo>
                  <a:pt x="11784806" y="874856"/>
                  <a:pt x="11741944" y="889393"/>
                  <a:pt x="11738371" y="938820"/>
                </a:cubicBezTo>
                <a:cubicBezTo>
                  <a:pt x="11731228" y="1005691"/>
                  <a:pt x="11759802" y="967894"/>
                  <a:pt x="11795521" y="956264"/>
                </a:cubicBezTo>
                <a:cubicBezTo>
                  <a:pt x="11834812" y="944634"/>
                  <a:pt x="11845527" y="979524"/>
                  <a:pt x="11838384" y="1002784"/>
                </a:cubicBezTo>
                <a:cubicBezTo>
                  <a:pt x="11806237" y="1090007"/>
                  <a:pt x="11863387" y="1180138"/>
                  <a:pt x="11816952" y="1270269"/>
                </a:cubicBezTo>
                <a:cubicBezTo>
                  <a:pt x="11931252" y="1247010"/>
                  <a:pt x="11981259" y="1197583"/>
                  <a:pt x="11999118" y="1092915"/>
                </a:cubicBezTo>
                <a:cubicBezTo>
                  <a:pt x="12002690" y="1055118"/>
                  <a:pt x="11995547" y="1014413"/>
                  <a:pt x="12027693" y="979524"/>
                </a:cubicBezTo>
                <a:cubicBezTo>
                  <a:pt x="12045553" y="959172"/>
                  <a:pt x="12066984" y="938820"/>
                  <a:pt x="12102703" y="953357"/>
                </a:cubicBezTo>
                <a:cubicBezTo>
                  <a:pt x="12127705" y="962080"/>
                  <a:pt x="12127705" y="985338"/>
                  <a:pt x="12120562" y="1005691"/>
                </a:cubicBezTo>
                <a:cubicBezTo>
                  <a:pt x="12081272" y="1090007"/>
                  <a:pt x="12070555" y="1180138"/>
                  <a:pt x="12056268" y="1267362"/>
                </a:cubicBezTo>
                <a:cubicBezTo>
                  <a:pt x="12052697" y="1281899"/>
                  <a:pt x="12045553" y="1296437"/>
                  <a:pt x="12081272" y="1310974"/>
                </a:cubicBezTo>
                <a:cubicBezTo>
                  <a:pt x="12113418" y="1209213"/>
                  <a:pt x="12156280" y="1110359"/>
                  <a:pt x="12191999" y="1008598"/>
                </a:cubicBezTo>
                <a:lnTo>
                  <a:pt x="12191999" y="6105653"/>
                </a:lnTo>
                <a:lnTo>
                  <a:pt x="0" y="6105653"/>
                </a:lnTo>
                <a:lnTo>
                  <a:pt x="0" y="927116"/>
                </a:lnTo>
                <a:lnTo>
                  <a:pt x="61930" y="902578"/>
                </a:lnTo>
                <a:cubicBezTo>
                  <a:pt x="91454" y="894128"/>
                  <a:pt x="122931" y="887949"/>
                  <a:pt x="155971" y="883588"/>
                </a:cubicBezTo>
                <a:cubicBezTo>
                  <a:pt x="223837" y="877773"/>
                  <a:pt x="245268" y="839976"/>
                  <a:pt x="277414" y="802179"/>
                </a:cubicBezTo>
                <a:cubicBezTo>
                  <a:pt x="388143" y="674251"/>
                  <a:pt x="488155" y="537601"/>
                  <a:pt x="638174" y="430025"/>
                </a:cubicBezTo>
                <a:cubicBezTo>
                  <a:pt x="620315" y="555046"/>
                  <a:pt x="520302" y="653899"/>
                  <a:pt x="477440" y="784735"/>
                </a:cubicBezTo>
                <a:cubicBezTo>
                  <a:pt x="641746" y="680066"/>
                  <a:pt x="727471" y="543415"/>
                  <a:pt x="827483" y="418395"/>
                </a:cubicBezTo>
                <a:cubicBezTo>
                  <a:pt x="873917" y="360246"/>
                  <a:pt x="931068" y="307912"/>
                  <a:pt x="956071" y="241040"/>
                </a:cubicBezTo>
                <a:cubicBezTo>
                  <a:pt x="961429" y="223595"/>
                  <a:pt x="972814" y="196338"/>
                  <a:pt x="999268" y="192386"/>
                </a:cubicBezTo>
                <a:cubicBezTo>
                  <a:pt x="1008086" y="191069"/>
                  <a:pt x="1018579" y="192341"/>
                  <a:pt x="1031080" y="197429"/>
                </a:cubicBezTo>
                <a:cubicBezTo>
                  <a:pt x="1073942" y="214873"/>
                  <a:pt x="1059654" y="246855"/>
                  <a:pt x="1048940" y="275930"/>
                </a:cubicBezTo>
                <a:cubicBezTo>
                  <a:pt x="1020365" y="345708"/>
                  <a:pt x="1020365" y="421303"/>
                  <a:pt x="1020365" y="517249"/>
                </a:cubicBezTo>
                <a:cubicBezTo>
                  <a:pt x="1156096" y="435840"/>
                  <a:pt x="1113233" y="287560"/>
                  <a:pt x="1256108" y="217780"/>
                </a:cubicBezTo>
                <a:cubicBezTo>
                  <a:pt x="1281111" y="305004"/>
                  <a:pt x="1231105" y="371876"/>
                  <a:pt x="1220389" y="441654"/>
                </a:cubicBezTo>
                <a:cubicBezTo>
                  <a:pt x="1209674" y="505619"/>
                  <a:pt x="1234677" y="520156"/>
                  <a:pt x="1313258" y="505619"/>
                </a:cubicBezTo>
                <a:cubicBezTo>
                  <a:pt x="1434702" y="482359"/>
                  <a:pt x="1495424" y="517249"/>
                  <a:pt x="1463277" y="610287"/>
                </a:cubicBezTo>
                <a:cubicBezTo>
                  <a:pt x="1431130" y="697511"/>
                  <a:pt x="1477565" y="706233"/>
                  <a:pt x="1545430" y="682974"/>
                </a:cubicBezTo>
                <a:cubicBezTo>
                  <a:pt x="1645442" y="648084"/>
                  <a:pt x="1724024" y="685881"/>
                  <a:pt x="1809749" y="712048"/>
                </a:cubicBezTo>
                <a:cubicBezTo>
                  <a:pt x="1938336" y="752753"/>
                  <a:pt x="2002630" y="735308"/>
                  <a:pt x="2099071" y="650992"/>
                </a:cubicBezTo>
                <a:cubicBezTo>
                  <a:pt x="2152648" y="601565"/>
                  <a:pt x="2199083" y="552138"/>
                  <a:pt x="2245518" y="482359"/>
                </a:cubicBezTo>
                <a:cubicBezTo>
                  <a:pt x="2270521" y="642269"/>
                  <a:pt x="2356245" y="476544"/>
                  <a:pt x="2409824" y="531786"/>
                </a:cubicBezTo>
                <a:cubicBezTo>
                  <a:pt x="2431255" y="645176"/>
                  <a:pt x="2259804" y="735308"/>
                  <a:pt x="2309812" y="889403"/>
                </a:cubicBezTo>
                <a:cubicBezTo>
                  <a:pt x="2456258" y="703326"/>
                  <a:pt x="2502693" y="493989"/>
                  <a:pt x="2699146" y="357339"/>
                </a:cubicBezTo>
                <a:cubicBezTo>
                  <a:pt x="2742008" y="389321"/>
                  <a:pt x="2699146" y="421303"/>
                  <a:pt x="2717006" y="447469"/>
                </a:cubicBezTo>
                <a:cubicBezTo>
                  <a:pt x="2727721" y="447469"/>
                  <a:pt x="2659854" y="752753"/>
                  <a:pt x="2938461" y="770197"/>
                </a:cubicBezTo>
                <a:cubicBezTo>
                  <a:pt x="2938461" y="776012"/>
                  <a:pt x="2938461" y="781827"/>
                  <a:pt x="2949178" y="787642"/>
                </a:cubicBezTo>
                <a:cubicBezTo>
                  <a:pt x="2988467" y="819624"/>
                  <a:pt x="3081336" y="790550"/>
                  <a:pt x="3088480" y="842883"/>
                </a:cubicBezTo>
                <a:cubicBezTo>
                  <a:pt x="3095624" y="901033"/>
                  <a:pt x="3127771" y="956275"/>
                  <a:pt x="3109911" y="1017331"/>
                </a:cubicBezTo>
                <a:cubicBezTo>
                  <a:pt x="3095624" y="1063850"/>
                  <a:pt x="3077765" y="1113276"/>
                  <a:pt x="3077765" y="1162704"/>
                </a:cubicBezTo>
                <a:cubicBezTo>
                  <a:pt x="3077765" y="1215038"/>
                  <a:pt x="2956320" y="1287724"/>
                  <a:pt x="3117055" y="1319707"/>
                </a:cubicBezTo>
                <a:cubicBezTo>
                  <a:pt x="3124198" y="1319707"/>
                  <a:pt x="3106339" y="1409837"/>
                  <a:pt x="3099196" y="1459264"/>
                </a:cubicBezTo>
                <a:cubicBezTo>
                  <a:pt x="3092052" y="1499968"/>
                  <a:pt x="3059905" y="1549396"/>
                  <a:pt x="3124198" y="1578470"/>
                </a:cubicBezTo>
                <a:cubicBezTo>
                  <a:pt x="3163490" y="1593007"/>
                  <a:pt x="3234927" y="1523228"/>
                  <a:pt x="3242071" y="1462171"/>
                </a:cubicBezTo>
                <a:cubicBezTo>
                  <a:pt x="3249214" y="1406930"/>
                  <a:pt x="3256358" y="1351689"/>
                  <a:pt x="3242071" y="1299354"/>
                </a:cubicBezTo>
                <a:cubicBezTo>
                  <a:pt x="3224212" y="1235390"/>
                  <a:pt x="3252786" y="1200500"/>
                  <a:pt x="3317080" y="1183056"/>
                </a:cubicBezTo>
                <a:cubicBezTo>
                  <a:pt x="3384945" y="1162704"/>
                  <a:pt x="3420664" y="1124907"/>
                  <a:pt x="3452811" y="1072572"/>
                </a:cubicBezTo>
                <a:cubicBezTo>
                  <a:pt x="3531392" y="944644"/>
                  <a:pt x="3624261" y="822532"/>
                  <a:pt x="3670696" y="682973"/>
                </a:cubicBezTo>
                <a:cubicBezTo>
                  <a:pt x="3677840" y="656807"/>
                  <a:pt x="3692127" y="624825"/>
                  <a:pt x="3752849" y="613194"/>
                </a:cubicBezTo>
                <a:cubicBezTo>
                  <a:pt x="3659980" y="991164"/>
                  <a:pt x="3420664" y="1334243"/>
                  <a:pt x="3434952" y="1723843"/>
                </a:cubicBezTo>
                <a:cubicBezTo>
                  <a:pt x="3509961" y="1619174"/>
                  <a:pt x="3513533" y="1494154"/>
                  <a:pt x="3567111" y="1380763"/>
                </a:cubicBezTo>
                <a:cubicBezTo>
                  <a:pt x="3606402" y="1462171"/>
                  <a:pt x="3563540" y="1537765"/>
                  <a:pt x="3542109" y="1613360"/>
                </a:cubicBezTo>
                <a:cubicBezTo>
                  <a:pt x="3524249" y="1677323"/>
                  <a:pt x="3520677" y="1735472"/>
                  <a:pt x="3631405" y="1741287"/>
                </a:cubicBezTo>
                <a:cubicBezTo>
                  <a:pt x="3642121" y="1741287"/>
                  <a:pt x="3649265" y="1741287"/>
                  <a:pt x="3659980" y="1741287"/>
                </a:cubicBezTo>
                <a:cubicBezTo>
                  <a:pt x="3706414" y="1718028"/>
                  <a:pt x="3727846" y="1686046"/>
                  <a:pt x="3742133" y="1645341"/>
                </a:cubicBezTo>
                <a:cubicBezTo>
                  <a:pt x="3749277" y="1622082"/>
                  <a:pt x="3763564" y="1590100"/>
                  <a:pt x="3795712" y="1590100"/>
                </a:cubicBezTo>
                <a:cubicBezTo>
                  <a:pt x="3917155" y="1593007"/>
                  <a:pt x="3952874" y="1514506"/>
                  <a:pt x="3988593" y="1438912"/>
                </a:cubicBezTo>
                <a:cubicBezTo>
                  <a:pt x="4049315" y="1479616"/>
                  <a:pt x="4006452" y="1514506"/>
                  <a:pt x="4010024" y="1546488"/>
                </a:cubicBezTo>
                <a:cubicBezTo>
                  <a:pt x="4013596" y="1566840"/>
                  <a:pt x="4017167" y="1587192"/>
                  <a:pt x="4049315" y="1587192"/>
                </a:cubicBezTo>
                <a:cubicBezTo>
                  <a:pt x="4074317" y="1587192"/>
                  <a:pt x="4106465" y="1578470"/>
                  <a:pt x="4106465" y="1558118"/>
                </a:cubicBezTo>
                <a:cubicBezTo>
                  <a:pt x="4110036" y="1430190"/>
                  <a:pt x="4281487" y="1357503"/>
                  <a:pt x="4281487" y="1223760"/>
                </a:cubicBezTo>
                <a:cubicBezTo>
                  <a:pt x="4281487" y="1142351"/>
                  <a:pt x="4377927" y="1264465"/>
                  <a:pt x="4417219" y="1197593"/>
                </a:cubicBezTo>
                <a:cubicBezTo>
                  <a:pt x="4427935" y="1183056"/>
                  <a:pt x="4442220" y="1238297"/>
                  <a:pt x="4438649" y="1261557"/>
                </a:cubicBezTo>
                <a:cubicBezTo>
                  <a:pt x="4435078" y="1284817"/>
                  <a:pt x="4410074" y="1305169"/>
                  <a:pt x="4427935" y="1334243"/>
                </a:cubicBezTo>
                <a:cubicBezTo>
                  <a:pt x="4492228" y="1348781"/>
                  <a:pt x="4517230" y="1310983"/>
                  <a:pt x="4535090" y="1276094"/>
                </a:cubicBezTo>
                <a:cubicBezTo>
                  <a:pt x="4577952" y="1200500"/>
                  <a:pt x="4627958" y="1124907"/>
                  <a:pt x="4642246" y="1040590"/>
                </a:cubicBezTo>
                <a:cubicBezTo>
                  <a:pt x="4645817" y="1011516"/>
                  <a:pt x="4663677" y="994071"/>
                  <a:pt x="4699396" y="996979"/>
                </a:cubicBezTo>
                <a:cubicBezTo>
                  <a:pt x="4745832" y="1002793"/>
                  <a:pt x="4731544" y="1031868"/>
                  <a:pt x="4727971" y="1055128"/>
                </a:cubicBezTo>
                <a:cubicBezTo>
                  <a:pt x="4724399" y="1069665"/>
                  <a:pt x="4713683" y="1084202"/>
                  <a:pt x="4738688" y="1098740"/>
                </a:cubicBezTo>
                <a:cubicBezTo>
                  <a:pt x="4992291" y="758568"/>
                  <a:pt x="4978002" y="578305"/>
                  <a:pt x="5185172" y="197429"/>
                </a:cubicBezTo>
                <a:cubicBezTo>
                  <a:pt x="5224462" y="281744"/>
                  <a:pt x="5195887" y="342801"/>
                  <a:pt x="5188744" y="400950"/>
                </a:cubicBezTo>
                <a:cubicBezTo>
                  <a:pt x="5170883" y="546323"/>
                  <a:pt x="5138736" y="456192"/>
                  <a:pt x="5117306" y="601565"/>
                </a:cubicBezTo>
                <a:cubicBezTo>
                  <a:pt x="5106590" y="671344"/>
                  <a:pt x="5070871" y="735308"/>
                  <a:pt x="5128021" y="813809"/>
                </a:cubicBezTo>
                <a:cubicBezTo>
                  <a:pt x="5167312" y="866143"/>
                  <a:pt x="5124450" y="950459"/>
                  <a:pt x="5092302" y="1014423"/>
                </a:cubicBezTo>
                <a:cubicBezTo>
                  <a:pt x="5063727" y="1066758"/>
                  <a:pt x="5056585" y="1119092"/>
                  <a:pt x="5092302" y="1188871"/>
                </a:cubicBezTo>
                <a:cubicBezTo>
                  <a:pt x="5113734" y="1124907"/>
                  <a:pt x="5131592" y="1075480"/>
                  <a:pt x="5145880" y="1026053"/>
                </a:cubicBezTo>
                <a:cubicBezTo>
                  <a:pt x="5156596" y="985349"/>
                  <a:pt x="5181600" y="962089"/>
                  <a:pt x="5235177" y="964997"/>
                </a:cubicBezTo>
                <a:cubicBezTo>
                  <a:pt x="5263752" y="964997"/>
                  <a:pt x="5303044" y="956275"/>
                  <a:pt x="5317331" y="985349"/>
                </a:cubicBezTo>
                <a:cubicBezTo>
                  <a:pt x="5331618" y="1008608"/>
                  <a:pt x="5317331" y="1040590"/>
                  <a:pt x="5292327" y="1052221"/>
                </a:cubicBezTo>
                <a:cubicBezTo>
                  <a:pt x="5245894" y="1066758"/>
                  <a:pt x="5203031" y="1081295"/>
                  <a:pt x="5199458" y="1130722"/>
                </a:cubicBezTo>
                <a:cubicBezTo>
                  <a:pt x="5192315" y="1197593"/>
                  <a:pt x="5220889" y="1159796"/>
                  <a:pt x="5256608" y="1148166"/>
                </a:cubicBezTo>
                <a:cubicBezTo>
                  <a:pt x="5295899" y="1136536"/>
                  <a:pt x="5306616" y="1171426"/>
                  <a:pt x="5299471" y="1194686"/>
                </a:cubicBezTo>
                <a:cubicBezTo>
                  <a:pt x="5267324" y="1281909"/>
                  <a:pt x="5324474" y="1372040"/>
                  <a:pt x="5278039" y="1462171"/>
                </a:cubicBezTo>
                <a:cubicBezTo>
                  <a:pt x="5392339" y="1438912"/>
                  <a:pt x="5442347" y="1389485"/>
                  <a:pt x="5460205" y="1284817"/>
                </a:cubicBezTo>
                <a:cubicBezTo>
                  <a:pt x="5463777" y="1247020"/>
                  <a:pt x="5456634" y="1206315"/>
                  <a:pt x="5488780" y="1171426"/>
                </a:cubicBezTo>
                <a:cubicBezTo>
                  <a:pt x="5502175" y="1156162"/>
                  <a:pt x="5517579" y="1140898"/>
                  <a:pt x="5539513" y="1140353"/>
                </a:cubicBezTo>
                <a:lnTo>
                  <a:pt x="5552720" y="1143022"/>
                </a:lnTo>
                <a:lnTo>
                  <a:pt x="5574208" y="1115811"/>
                </a:lnTo>
                <a:cubicBezTo>
                  <a:pt x="5609034" y="1085646"/>
                  <a:pt x="5659040" y="1068202"/>
                  <a:pt x="5734050" y="1075470"/>
                </a:cubicBezTo>
                <a:cubicBezTo>
                  <a:pt x="5776912" y="1078377"/>
                  <a:pt x="5809058" y="1055118"/>
                  <a:pt x="5798343" y="1020228"/>
                </a:cubicBezTo>
                <a:cubicBezTo>
                  <a:pt x="5776912" y="953357"/>
                  <a:pt x="5837634" y="921375"/>
                  <a:pt x="5884068" y="883578"/>
                </a:cubicBezTo>
                <a:cubicBezTo>
                  <a:pt x="5966221" y="816706"/>
                  <a:pt x="6051947" y="752742"/>
                  <a:pt x="6066234" y="645166"/>
                </a:cubicBezTo>
                <a:cubicBezTo>
                  <a:pt x="6130528" y="665519"/>
                  <a:pt x="6123384" y="700408"/>
                  <a:pt x="6109096" y="732391"/>
                </a:cubicBezTo>
                <a:cubicBezTo>
                  <a:pt x="6073377" y="816706"/>
                  <a:pt x="6034087" y="901023"/>
                  <a:pt x="5998368" y="985338"/>
                </a:cubicBezTo>
                <a:cubicBezTo>
                  <a:pt x="5976937" y="1040581"/>
                  <a:pt x="5944790" y="1095822"/>
                  <a:pt x="5969793" y="1168509"/>
                </a:cubicBezTo>
                <a:cubicBezTo>
                  <a:pt x="6098380" y="1104545"/>
                  <a:pt x="6123384" y="996969"/>
                  <a:pt x="6162674" y="909745"/>
                </a:cubicBezTo>
                <a:cubicBezTo>
                  <a:pt x="6212681" y="802169"/>
                  <a:pt x="6305549" y="738205"/>
                  <a:pt x="6412705" y="659704"/>
                </a:cubicBezTo>
                <a:cubicBezTo>
                  <a:pt x="6441280" y="738205"/>
                  <a:pt x="6362699" y="787632"/>
                  <a:pt x="6366271" y="851596"/>
                </a:cubicBezTo>
                <a:cubicBezTo>
                  <a:pt x="6376987" y="854503"/>
                  <a:pt x="6398418" y="860319"/>
                  <a:pt x="6398418" y="860319"/>
                </a:cubicBezTo>
                <a:cubicBezTo>
                  <a:pt x="6455568" y="755650"/>
                  <a:pt x="6562724" y="709131"/>
                  <a:pt x="6694884" y="691686"/>
                </a:cubicBezTo>
                <a:cubicBezTo>
                  <a:pt x="6762750" y="685871"/>
                  <a:pt x="6784181" y="648074"/>
                  <a:pt x="6816327" y="610277"/>
                </a:cubicBezTo>
                <a:cubicBezTo>
                  <a:pt x="6927056" y="482349"/>
                  <a:pt x="7027068" y="345699"/>
                  <a:pt x="7177087" y="238123"/>
                </a:cubicBezTo>
                <a:cubicBezTo>
                  <a:pt x="7159228" y="363144"/>
                  <a:pt x="7059215" y="461997"/>
                  <a:pt x="7016353" y="592833"/>
                </a:cubicBezTo>
                <a:cubicBezTo>
                  <a:pt x="7180659" y="488164"/>
                  <a:pt x="7266384" y="351513"/>
                  <a:pt x="7366396" y="226493"/>
                </a:cubicBezTo>
                <a:cubicBezTo>
                  <a:pt x="7412830" y="168344"/>
                  <a:pt x="7469981" y="116010"/>
                  <a:pt x="7494984" y="49138"/>
                </a:cubicBezTo>
                <a:cubicBezTo>
                  <a:pt x="7500342" y="31693"/>
                  <a:pt x="7511727" y="4436"/>
                  <a:pt x="7538181" y="484"/>
                </a:cubicBezTo>
                <a:close/>
              </a:path>
            </a:pathLst>
          </a:custGeom>
          <a:solidFill>
            <a:srgbClr val="A67FB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516DF8D-0D4B-BC43-BB66-32157E3F6930}"/>
              </a:ext>
            </a:extLst>
          </p:cNvPr>
          <p:cNvSpPr>
            <a:spLocks noGrp="1"/>
          </p:cNvSpPr>
          <p:nvPr>
            <p:ph type="title"/>
          </p:nvPr>
        </p:nvSpPr>
        <p:spPr>
          <a:xfrm>
            <a:off x="838200" y="365125"/>
            <a:ext cx="10515600" cy="1325563"/>
          </a:xfrm>
        </p:spPr>
        <p:txBody>
          <a:bodyPr>
            <a:normAutofit/>
          </a:bodyPr>
          <a:lstStyle/>
          <a:p>
            <a:r>
              <a:rPr lang="en-US"/>
              <a:t>Definitions from the book:</a:t>
            </a:r>
            <a:endParaRPr lang="en-US" dirty="0"/>
          </a:p>
        </p:txBody>
      </p:sp>
      <p:graphicFrame>
        <p:nvGraphicFramePr>
          <p:cNvPr id="20" name="Content Placeholder 2">
            <a:extLst>
              <a:ext uri="{FF2B5EF4-FFF2-40B4-BE49-F238E27FC236}">
                <a16:creationId xmlns:a16="http://schemas.microsoft.com/office/drawing/2014/main" id="{0B3EA471-1DCB-4053-9A49-766225430294}"/>
              </a:ext>
            </a:extLst>
          </p:cNvPr>
          <p:cNvGraphicFramePr>
            <a:graphicFrameLocks noGrp="1"/>
          </p:cNvGraphicFramePr>
          <p:nvPr>
            <p:ph idx="1"/>
            <p:extLst>
              <p:ext uri="{D42A27DB-BD31-4B8C-83A1-F6EECF244321}">
                <p14:modId xmlns:p14="http://schemas.microsoft.com/office/powerpoint/2010/main" val="3987667143"/>
              </p:ext>
            </p:extLst>
          </p:nvPr>
        </p:nvGraphicFramePr>
        <p:xfrm>
          <a:off x="838200" y="2011363"/>
          <a:ext cx="10515600" cy="4160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57088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5DF0A98B-63F0-47BD-9203-AD26B8E33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9">
            <a:extLst>
              <a:ext uri="{FF2B5EF4-FFF2-40B4-BE49-F238E27FC236}">
                <a16:creationId xmlns:a16="http://schemas.microsoft.com/office/drawing/2014/main" id="{AD3D6B5C-B8B4-4071-9480-DEE5EC781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31334"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solidFill>
            <a:srgbClr val="A67FB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A6028B-9B04-4F4C-8AB7-6CBDF3E36874}"/>
              </a:ext>
            </a:extLst>
          </p:cNvPr>
          <p:cNvSpPr>
            <a:spLocks noGrp="1"/>
          </p:cNvSpPr>
          <p:nvPr>
            <p:ph type="title"/>
          </p:nvPr>
        </p:nvSpPr>
        <p:spPr>
          <a:xfrm>
            <a:off x="7110323" y="2242457"/>
            <a:ext cx="3731849" cy="2373086"/>
          </a:xfrm>
        </p:spPr>
        <p:txBody>
          <a:bodyPr>
            <a:normAutofit/>
          </a:bodyPr>
          <a:lstStyle/>
          <a:p>
            <a:r>
              <a:rPr lang="en-US" dirty="0"/>
              <a:t>A nuance that the book absconds</a:t>
            </a:r>
          </a:p>
        </p:txBody>
      </p:sp>
      <p:sp>
        <p:nvSpPr>
          <p:cNvPr id="3" name="Content Placeholder 2">
            <a:extLst>
              <a:ext uri="{FF2B5EF4-FFF2-40B4-BE49-F238E27FC236}">
                <a16:creationId xmlns:a16="http://schemas.microsoft.com/office/drawing/2014/main" id="{B7355A70-2BD8-2544-AF8B-9FFAD873F95E}"/>
              </a:ext>
            </a:extLst>
          </p:cNvPr>
          <p:cNvSpPr>
            <a:spLocks noGrp="1"/>
          </p:cNvSpPr>
          <p:nvPr>
            <p:ph idx="1"/>
          </p:nvPr>
        </p:nvSpPr>
        <p:spPr>
          <a:xfrm>
            <a:off x="0" y="0"/>
            <a:ext cx="7110323" cy="6688667"/>
          </a:xfrm>
        </p:spPr>
        <p:txBody>
          <a:bodyPr anchor="ctr">
            <a:normAutofit/>
          </a:bodyPr>
          <a:lstStyle/>
          <a:p>
            <a:r>
              <a:rPr lang="en-US" dirty="0"/>
              <a:t>Fact 8.1 </a:t>
            </a:r>
          </a:p>
          <a:p>
            <a:pPr lvl="1"/>
            <a:r>
              <a:rPr lang="en-US" sz="2800" dirty="0"/>
              <a:t>Suppose a and b are integers. </a:t>
            </a:r>
          </a:p>
          <a:p>
            <a:pPr lvl="1"/>
            <a:r>
              <a:rPr lang="en-US" sz="2800" dirty="0"/>
              <a:t>Then: </a:t>
            </a:r>
          </a:p>
          <a:p>
            <a:pPr lvl="2"/>
            <a:r>
              <a:rPr lang="en-US" sz="2800" dirty="0"/>
              <a:t>a + b ∈ Z </a:t>
            </a:r>
          </a:p>
          <a:p>
            <a:pPr lvl="2"/>
            <a:r>
              <a:rPr lang="en-US" sz="2800" dirty="0"/>
              <a:t>a − b ∈ Z </a:t>
            </a:r>
          </a:p>
          <a:p>
            <a:pPr lvl="2"/>
            <a:r>
              <a:rPr lang="en-US" sz="2800" dirty="0"/>
              <a:t>ab ∈ Z</a:t>
            </a:r>
          </a:p>
          <a:p>
            <a:pPr lvl="1"/>
            <a:r>
              <a:rPr lang="en-US" sz="2800" dirty="0"/>
              <a:t>Are all true because the integers are closed under addition, subtraction and multiplication</a:t>
            </a:r>
          </a:p>
          <a:p>
            <a:pPr lvl="1"/>
            <a:r>
              <a:rPr lang="en-US" sz="2800" dirty="0"/>
              <a:t>We call sets that are closed under addition, subtraction, multiplication and division (plus a bunch of other requirements) a field</a:t>
            </a:r>
          </a:p>
        </p:txBody>
      </p:sp>
    </p:spTree>
    <p:extLst>
      <p:ext uri="{BB962C8B-B14F-4D97-AF65-F5344CB8AC3E}">
        <p14:creationId xmlns:p14="http://schemas.microsoft.com/office/powerpoint/2010/main" val="190550211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8886A6-5426-494B-96D8-D962D2BA0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3ED336-C09E-46E8-9774-B977D15FC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2347"/>
            <a:ext cx="12191999" cy="6105653"/>
          </a:xfrm>
          <a:custGeom>
            <a:avLst/>
            <a:gdLst>
              <a:gd name="connsiteX0" fmla="*/ 7538181 w 12191999"/>
              <a:gd name="connsiteY0" fmla="*/ 484 h 6105653"/>
              <a:gd name="connsiteX1" fmla="*/ 7569993 w 12191999"/>
              <a:gd name="connsiteY1" fmla="*/ 5527 h 6105653"/>
              <a:gd name="connsiteX2" fmla="*/ 7587853 w 12191999"/>
              <a:gd name="connsiteY2" fmla="*/ 84028 h 6105653"/>
              <a:gd name="connsiteX3" fmla="*/ 7559278 w 12191999"/>
              <a:gd name="connsiteY3" fmla="*/ 325347 h 6105653"/>
              <a:gd name="connsiteX4" fmla="*/ 7795021 w 12191999"/>
              <a:gd name="connsiteY4" fmla="*/ 25878 h 6105653"/>
              <a:gd name="connsiteX5" fmla="*/ 7759302 w 12191999"/>
              <a:gd name="connsiteY5" fmla="*/ 249752 h 6105653"/>
              <a:gd name="connsiteX6" fmla="*/ 7852171 w 12191999"/>
              <a:gd name="connsiteY6" fmla="*/ 313717 h 6105653"/>
              <a:gd name="connsiteX7" fmla="*/ 8002190 w 12191999"/>
              <a:gd name="connsiteY7" fmla="*/ 418385 h 6105653"/>
              <a:gd name="connsiteX8" fmla="*/ 8084343 w 12191999"/>
              <a:gd name="connsiteY8" fmla="*/ 491072 h 6105653"/>
              <a:gd name="connsiteX9" fmla="*/ 8348662 w 12191999"/>
              <a:gd name="connsiteY9" fmla="*/ 520146 h 6105653"/>
              <a:gd name="connsiteX10" fmla="*/ 8637984 w 12191999"/>
              <a:gd name="connsiteY10" fmla="*/ 459090 h 6105653"/>
              <a:gd name="connsiteX11" fmla="*/ 8784431 w 12191999"/>
              <a:gd name="connsiteY11" fmla="*/ 290457 h 6105653"/>
              <a:gd name="connsiteX12" fmla="*/ 8948737 w 12191999"/>
              <a:gd name="connsiteY12" fmla="*/ 339884 h 6105653"/>
              <a:gd name="connsiteX13" fmla="*/ 8848725 w 12191999"/>
              <a:gd name="connsiteY13" fmla="*/ 697501 h 6105653"/>
              <a:gd name="connsiteX14" fmla="*/ 9238059 w 12191999"/>
              <a:gd name="connsiteY14" fmla="*/ 165437 h 6105653"/>
              <a:gd name="connsiteX15" fmla="*/ 9255919 w 12191999"/>
              <a:gd name="connsiteY15" fmla="*/ 255567 h 6105653"/>
              <a:gd name="connsiteX16" fmla="*/ 9477374 w 12191999"/>
              <a:gd name="connsiteY16" fmla="*/ 578295 h 6105653"/>
              <a:gd name="connsiteX17" fmla="*/ 9488091 w 12191999"/>
              <a:gd name="connsiteY17" fmla="*/ 595740 h 6105653"/>
              <a:gd name="connsiteX18" fmla="*/ 9627393 w 12191999"/>
              <a:gd name="connsiteY18" fmla="*/ 650981 h 6105653"/>
              <a:gd name="connsiteX19" fmla="*/ 9648824 w 12191999"/>
              <a:gd name="connsiteY19" fmla="*/ 825429 h 6105653"/>
              <a:gd name="connsiteX20" fmla="*/ 9616678 w 12191999"/>
              <a:gd name="connsiteY20" fmla="*/ 970802 h 6105653"/>
              <a:gd name="connsiteX21" fmla="*/ 9655968 w 12191999"/>
              <a:gd name="connsiteY21" fmla="*/ 1127805 h 6105653"/>
              <a:gd name="connsiteX22" fmla="*/ 9638109 w 12191999"/>
              <a:gd name="connsiteY22" fmla="*/ 1267362 h 6105653"/>
              <a:gd name="connsiteX23" fmla="*/ 9663111 w 12191999"/>
              <a:gd name="connsiteY23" fmla="*/ 1386568 h 6105653"/>
              <a:gd name="connsiteX24" fmla="*/ 9780984 w 12191999"/>
              <a:gd name="connsiteY24" fmla="*/ 1270269 h 6105653"/>
              <a:gd name="connsiteX25" fmla="*/ 9780984 w 12191999"/>
              <a:gd name="connsiteY25" fmla="*/ 1107452 h 6105653"/>
              <a:gd name="connsiteX26" fmla="*/ 9855993 w 12191999"/>
              <a:gd name="connsiteY26" fmla="*/ 991154 h 6105653"/>
              <a:gd name="connsiteX27" fmla="*/ 9991724 w 12191999"/>
              <a:gd name="connsiteY27" fmla="*/ 880670 h 6105653"/>
              <a:gd name="connsiteX28" fmla="*/ 10209609 w 12191999"/>
              <a:gd name="connsiteY28" fmla="*/ 491071 h 6105653"/>
              <a:gd name="connsiteX29" fmla="*/ 10291762 w 12191999"/>
              <a:gd name="connsiteY29" fmla="*/ 421292 h 6105653"/>
              <a:gd name="connsiteX30" fmla="*/ 9973865 w 12191999"/>
              <a:gd name="connsiteY30" fmla="*/ 1531941 h 6105653"/>
              <a:gd name="connsiteX31" fmla="*/ 10106024 w 12191999"/>
              <a:gd name="connsiteY31" fmla="*/ 1188861 h 6105653"/>
              <a:gd name="connsiteX32" fmla="*/ 10081022 w 12191999"/>
              <a:gd name="connsiteY32" fmla="*/ 1421458 h 6105653"/>
              <a:gd name="connsiteX33" fmla="*/ 10170318 w 12191999"/>
              <a:gd name="connsiteY33" fmla="*/ 1549385 h 6105653"/>
              <a:gd name="connsiteX34" fmla="*/ 10198893 w 12191999"/>
              <a:gd name="connsiteY34" fmla="*/ 1549385 h 6105653"/>
              <a:gd name="connsiteX35" fmla="*/ 10281046 w 12191999"/>
              <a:gd name="connsiteY35" fmla="*/ 1453439 h 6105653"/>
              <a:gd name="connsiteX36" fmla="*/ 10334625 w 12191999"/>
              <a:gd name="connsiteY36" fmla="*/ 1398198 h 6105653"/>
              <a:gd name="connsiteX37" fmla="*/ 10527506 w 12191999"/>
              <a:gd name="connsiteY37" fmla="*/ 1247010 h 6105653"/>
              <a:gd name="connsiteX38" fmla="*/ 10548937 w 12191999"/>
              <a:gd name="connsiteY38" fmla="*/ 1354586 h 6105653"/>
              <a:gd name="connsiteX39" fmla="*/ 10588228 w 12191999"/>
              <a:gd name="connsiteY39" fmla="*/ 1395290 h 6105653"/>
              <a:gd name="connsiteX40" fmla="*/ 10645378 w 12191999"/>
              <a:gd name="connsiteY40" fmla="*/ 1366216 h 6105653"/>
              <a:gd name="connsiteX41" fmla="*/ 10820400 w 12191999"/>
              <a:gd name="connsiteY41" fmla="*/ 1031858 h 6105653"/>
              <a:gd name="connsiteX42" fmla="*/ 10956131 w 12191999"/>
              <a:gd name="connsiteY42" fmla="*/ 1005691 h 6105653"/>
              <a:gd name="connsiteX43" fmla="*/ 10977562 w 12191999"/>
              <a:gd name="connsiteY43" fmla="*/ 1069655 h 6105653"/>
              <a:gd name="connsiteX44" fmla="*/ 10966847 w 12191999"/>
              <a:gd name="connsiteY44" fmla="*/ 1142341 h 6105653"/>
              <a:gd name="connsiteX45" fmla="*/ 11074003 w 12191999"/>
              <a:gd name="connsiteY45" fmla="*/ 1084192 h 6105653"/>
              <a:gd name="connsiteX46" fmla="*/ 11181159 w 12191999"/>
              <a:gd name="connsiteY46" fmla="*/ 848688 h 6105653"/>
              <a:gd name="connsiteX47" fmla="*/ 11238309 w 12191999"/>
              <a:gd name="connsiteY47" fmla="*/ 805077 h 6105653"/>
              <a:gd name="connsiteX48" fmla="*/ 11266884 w 12191999"/>
              <a:gd name="connsiteY48" fmla="*/ 863226 h 6105653"/>
              <a:gd name="connsiteX49" fmla="*/ 11277600 w 12191999"/>
              <a:gd name="connsiteY49" fmla="*/ 906838 h 6105653"/>
              <a:gd name="connsiteX50" fmla="*/ 11724084 w 12191999"/>
              <a:gd name="connsiteY50" fmla="*/ 5527 h 6105653"/>
              <a:gd name="connsiteX51" fmla="*/ 11727656 w 12191999"/>
              <a:gd name="connsiteY51" fmla="*/ 209048 h 6105653"/>
              <a:gd name="connsiteX52" fmla="*/ 11656218 w 12191999"/>
              <a:gd name="connsiteY52" fmla="*/ 409663 h 6105653"/>
              <a:gd name="connsiteX53" fmla="*/ 11666934 w 12191999"/>
              <a:gd name="connsiteY53" fmla="*/ 621907 h 6105653"/>
              <a:gd name="connsiteX54" fmla="*/ 11631215 w 12191999"/>
              <a:gd name="connsiteY54" fmla="*/ 822521 h 6105653"/>
              <a:gd name="connsiteX55" fmla="*/ 11631215 w 12191999"/>
              <a:gd name="connsiteY55" fmla="*/ 996969 h 6105653"/>
              <a:gd name="connsiteX56" fmla="*/ 11684793 w 12191999"/>
              <a:gd name="connsiteY56" fmla="*/ 834151 h 6105653"/>
              <a:gd name="connsiteX57" fmla="*/ 11774090 w 12191999"/>
              <a:gd name="connsiteY57" fmla="*/ 773095 h 6105653"/>
              <a:gd name="connsiteX58" fmla="*/ 11856243 w 12191999"/>
              <a:gd name="connsiteY58" fmla="*/ 793447 h 6105653"/>
              <a:gd name="connsiteX59" fmla="*/ 11831240 w 12191999"/>
              <a:gd name="connsiteY59" fmla="*/ 860319 h 6105653"/>
              <a:gd name="connsiteX60" fmla="*/ 11738371 w 12191999"/>
              <a:gd name="connsiteY60" fmla="*/ 938820 h 6105653"/>
              <a:gd name="connsiteX61" fmla="*/ 11795521 w 12191999"/>
              <a:gd name="connsiteY61" fmla="*/ 956264 h 6105653"/>
              <a:gd name="connsiteX62" fmla="*/ 11838384 w 12191999"/>
              <a:gd name="connsiteY62" fmla="*/ 1002784 h 6105653"/>
              <a:gd name="connsiteX63" fmla="*/ 11816952 w 12191999"/>
              <a:gd name="connsiteY63" fmla="*/ 1270269 h 6105653"/>
              <a:gd name="connsiteX64" fmla="*/ 11999118 w 12191999"/>
              <a:gd name="connsiteY64" fmla="*/ 1092915 h 6105653"/>
              <a:gd name="connsiteX65" fmla="*/ 12027693 w 12191999"/>
              <a:gd name="connsiteY65" fmla="*/ 979524 h 6105653"/>
              <a:gd name="connsiteX66" fmla="*/ 12102703 w 12191999"/>
              <a:gd name="connsiteY66" fmla="*/ 953357 h 6105653"/>
              <a:gd name="connsiteX67" fmla="*/ 12120562 w 12191999"/>
              <a:gd name="connsiteY67" fmla="*/ 1005691 h 6105653"/>
              <a:gd name="connsiteX68" fmla="*/ 12056268 w 12191999"/>
              <a:gd name="connsiteY68" fmla="*/ 1267362 h 6105653"/>
              <a:gd name="connsiteX69" fmla="*/ 12081272 w 12191999"/>
              <a:gd name="connsiteY69" fmla="*/ 1310974 h 6105653"/>
              <a:gd name="connsiteX70" fmla="*/ 12191999 w 12191999"/>
              <a:gd name="connsiteY70" fmla="*/ 1008598 h 6105653"/>
              <a:gd name="connsiteX71" fmla="*/ 12191999 w 12191999"/>
              <a:gd name="connsiteY71" fmla="*/ 6105653 h 6105653"/>
              <a:gd name="connsiteX72" fmla="*/ 0 w 12191999"/>
              <a:gd name="connsiteY72" fmla="*/ 6105653 h 6105653"/>
              <a:gd name="connsiteX73" fmla="*/ 0 w 12191999"/>
              <a:gd name="connsiteY73" fmla="*/ 927116 h 6105653"/>
              <a:gd name="connsiteX74" fmla="*/ 61930 w 12191999"/>
              <a:gd name="connsiteY74" fmla="*/ 902578 h 6105653"/>
              <a:gd name="connsiteX75" fmla="*/ 155971 w 12191999"/>
              <a:gd name="connsiteY75" fmla="*/ 883588 h 6105653"/>
              <a:gd name="connsiteX76" fmla="*/ 277414 w 12191999"/>
              <a:gd name="connsiteY76" fmla="*/ 802179 h 6105653"/>
              <a:gd name="connsiteX77" fmla="*/ 638174 w 12191999"/>
              <a:gd name="connsiteY77" fmla="*/ 430025 h 6105653"/>
              <a:gd name="connsiteX78" fmla="*/ 477440 w 12191999"/>
              <a:gd name="connsiteY78" fmla="*/ 784735 h 6105653"/>
              <a:gd name="connsiteX79" fmla="*/ 827483 w 12191999"/>
              <a:gd name="connsiteY79" fmla="*/ 418395 h 6105653"/>
              <a:gd name="connsiteX80" fmla="*/ 956071 w 12191999"/>
              <a:gd name="connsiteY80" fmla="*/ 241040 h 6105653"/>
              <a:gd name="connsiteX81" fmla="*/ 999268 w 12191999"/>
              <a:gd name="connsiteY81" fmla="*/ 192386 h 6105653"/>
              <a:gd name="connsiteX82" fmla="*/ 1031080 w 12191999"/>
              <a:gd name="connsiteY82" fmla="*/ 197429 h 6105653"/>
              <a:gd name="connsiteX83" fmla="*/ 1048940 w 12191999"/>
              <a:gd name="connsiteY83" fmla="*/ 275930 h 6105653"/>
              <a:gd name="connsiteX84" fmla="*/ 1020365 w 12191999"/>
              <a:gd name="connsiteY84" fmla="*/ 517249 h 6105653"/>
              <a:gd name="connsiteX85" fmla="*/ 1256108 w 12191999"/>
              <a:gd name="connsiteY85" fmla="*/ 217780 h 6105653"/>
              <a:gd name="connsiteX86" fmla="*/ 1220389 w 12191999"/>
              <a:gd name="connsiteY86" fmla="*/ 441654 h 6105653"/>
              <a:gd name="connsiteX87" fmla="*/ 1313258 w 12191999"/>
              <a:gd name="connsiteY87" fmla="*/ 505619 h 6105653"/>
              <a:gd name="connsiteX88" fmla="*/ 1463277 w 12191999"/>
              <a:gd name="connsiteY88" fmla="*/ 610287 h 6105653"/>
              <a:gd name="connsiteX89" fmla="*/ 1545430 w 12191999"/>
              <a:gd name="connsiteY89" fmla="*/ 682974 h 6105653"/>
              <a:gd name="connsiteX90" fmla="*/ 1809749 w 12191999"/>
              <a:gd name="connsiteY90" fmla="*/ 712048 h 6105653"/>
              <a:gd name="connsiteX91" fmla="*/ 2099071 w 12191999"/>
              <a:gd name="connsiteY91" fmla="*/ 650992 h 6105653"/>
              <a:gd name="connsiteX92" fmla="*/ 2245518 w 12191999"/>
              <a:gd name="connsiteY92" fmla="*/ 482359 h 6105653"/>
              <a:gd name="connsiteX93" fmla="*/ 2409824 w 12191999"/>
              <a:gd name="connsiteY93" fmla="*/ 531786 h 6105653"/>
              <a:gd name="connsiteX94" fmla="*/ 2309812 w 12191999"/>
              <a:gd name="connsiteY94" fmla="*/ 889403 h 6105653"/>
              <a:gd name="connsiteX95" fmla="*/ 2699146 w 12191999"/>
              <a:gd name="connsiteY95" fmla="*/ 357339 h 6105653"/>
              <a:gd name="connsiteX96" fmla="*/ 2717006 w 12191999"/>
              <a:gd name="connsiteY96" fmla="*/ 447469 h 6105653"/>
              <a:gd name="connsiteX97" fmla="*/ 2938461 w 12191999"/>
              <a:gd name="connsiteY97" fmla="*/ 770197 h 6105653"/>
              <a:gd name="connsiteX98" fmla="*/ 2949178 w 12191999"/>
              <a:gd name="connsiteY98" fmla="*/ 787642 h 6105653"/>
              <a:gd name="connsiteX99" fmla="*/ 3088480 w 12191999"/>
              <a:gd name="connsiteY99" fmla="*/ 842883 h 6105653"/>
              <a:gd name="connsiteX100" fmla="*/ 3109911 w 12191999"/>
              <a:gd name="connsiteY100" fmla="*/ 1017331 h 6105653"/>
              <a:gd name="connsiteX101" fmla="*/ 3077765 w 12191999"/>
              <a:gd name="connsiteY101" fmla="*/ 1162704 h 6105653"/>
              <a:gd name="connsiteX102" fmla="*/ 3117055 w 12191999"/>
              <a:gd name="connsiteY102" fmla="*/ 1319707 h 6105653"/>
              <a:gd name="connsiteX103" fmla="*/ 3099196 w 12191999"/>
              <a:gd name="connsiteY103" fmla="*/ 1459264 h 6105653"/>
              <a:gd name="connsiteX104" fmla="*/ 3124198 w 12191999"/>
              <a:gd name="connsiteY104" fmla="*/ 1578470 h 6105653"/>
              <a:gd name="connsiteX105" fmla="*/ 3242071 w 12191999"/>
              <a:gd name="connsiteY105" fmla="*/ 1462171 h 6105653"/>
              <a:gd name="connsiteX106" fmla="*/ 3242071 w 12191999"/>
              <a:gd name="connsiteY106" fmla="*/ 1299354 h 6105653"/>
              <a:gd name="connsiteX107" fmla="*/ 3317080 w 12191999"/>
              <a:gd name="connsiteY107" fmla="*/ 1183056 h 6105653"/>
              <a:gd name="connsiteX108" fmla="*/ 3452811 w 12191999"/>
              <a:gd name="connsiteY108" fmla="*/ 1072572 h 6105653"/>
              <a:gd name="connsiteX109" fmla="*/ 3670696 w 12191999"/>
              <a:gd name="connsiteY109" fmla="*/ 682973 h 6105653"/>
              <a:gd name="connsiteX110" fmla="*/ 3752849 w 12191999"/>
              <a:gd name="connsiteY110" fmla="*/ 613194 h 6105653"/>
              <a:gd name="connsiteX111" fmla="*/ 3434952 w 12191999"/>
              <a:gd name="connsiteY111" fmla="*/ 1723843 h 6105653"/>
              <a:gd name="connsiteX112" fmla="*/ 3567111 w 12191999"/>
              <a:gd name="connsiteY112" fmla="*/ 1380763 h 6105653"/>
              <a:gd name="connsiteX113" fmla="*/ 3542109 w 12191999"/>
              <a:gd name="connsiteY113" fmla="*/ 1613360 h 6105653"/>
              <a:gd name="connsiteX114" fmla="*/ 3631405 w 12191999"/>
              <a:gd name="connsiteY114" fmla="*/ 1741287 h 6105653"/>
              <a:gd name="connsiteX115" fmla="*/ 3659980 w 12191999"/>
              <a:gd name="connsiteY115" fmla="*/ 1741287 h 6105653"/>
              <a:gd name="connsiteX116" fmla="*/ 3742133 w 12191999"/>
              <a:gd name="connsiteY116" fmla="*/ 1645341 h 6105653"/>
              <a:gd name="connsiteX117" fmla="*/ 3795712 w 12191999"/>
              <a:gd name="connsiteY117" fmla="*/ 1590100 h 6105653"/>
              <a:gd name="connsiteX118" fmla="*/ 3988593 w 12191999"/>
              <a:gd name="connsiteY118" fmla="*/ 1438912 h 6105653"/>
              <a:gd name="connsiteX119" fmla="*/ 4010024 w 12191999"/>
              <a:gd name="connsiteY119" fmla="*/ 1546488 h 6105653"/>
              <a:gd name="connsiteX120" fmla="*/ 4049315 w 12191999"/>
              <a:gd name="connsiteY120" fmla="*/ 1587192 h 6105653"/>
              <a:gd name="connsiteX121" fmla="*/ 4106465 w 12191999"/>
              <a:gd name="connsiteY121" fmla="*/ 1558118 h 6105653"/>
              <a:gd name="connsiteX122" fmla="*/ 4281487 w 12191999"/>
              <a:gd name="connsiteY122" fmla="*/ 1223760 h 6105653"/>
              <a:gd name="connsiteX123" fmla="*/ 4417219 w 12191999"/>
              <a:gd name="connsiteY123" fmla="*/ 1197593 h 6105653"/>
              <a:gd name="connsiteX124" fmla="*/ 4438649 w 12191999"/>
              <a:gd name="connsiteY124" fmla="*/ 1261557 h 6105653"/>
              <a:gd name="connsiteX125" fmla="*/ 4427935 w 12191999"/>
              <a:gd name="connsiteY125" fmla="*/ 1334243 h 6105653"/>
              <a:gd name="connsiteX126" fmla="*/ 4535090 w 12191999"/>
              <a:gd name="connsiteY126" fmla="*/ 1276094 h 6105653"/>
              <a:gd name="connsiteX127" fmla="*/ 4642246 w 12191999"/>
              <a:gd name="connsiteY127" fmla="*/ 1040590 h 6105653"/>
              <a:gd name="connsiteX128" fmla="*/ 4699396 w 12191999"/>
              <a:gd name="connsiteY128" fmla="*/ 996979 h 6105653"/>
              <a:gd name="connsiteX129" fmla="*/ 4727971 w 12191999"/>
              <a:gd name="connsiteY129" fmla="*/ 1055128 h 6105653"/>
              <a:gd name="connsiteX130" fmla="*/ 4738688 w 12191999"/>
              <a:gd name="connsiteY130" fmla="*/ 1098740 h 6105653"/>
              <a:gd name="connsiteX131" fmla="*/ 5185172 w 12191999"/>
              <a:gd name="connsiteY131" fmla="*/ 197429 h 6105653"/>
              <a:gd name="connsiteX132" fmla="*/ 5188744 w 12191999"/>
              <a:gd name="connsiteY132" fmla="*/ 400950 h 6105653"/>
              <a:gd name="connsiteX133" fmla="*/ 5117306 w 12191999"/>
              <a:gd name="connsiteY133" fmla="*/ 601565 h 6105653"/>
              <a:gd name="connsiteX134" fmla="*/ 5128021 w 12191999"/>
              <a:gd name="connsiteY134" fmla="*/ 813809 h 6105653"/>
              <a:gd name="connsiteX135" fmla="*/ 5092302 w 12191999"/>
              <a:gd name="connsiteY135" fmla="*/ 1014423 h 6105653"/>
              <a:gd name="connsiteX136" fmla="*/ 5092302 w 12191999"/>
              <a:gd name="connsiteY136" fmla="*/ 1188871 h 6105653"/>
              <a:gd name="connsiteX137" fmla="*/ 5145880 w 12191999"/>
              <a:gd name="connsiteY137" fmla="*/ 1026053 h 6105653"/>
              <a:gd name="connsiteX138" fmla="*/ 5235177 w 12191999"/>
              <a:gd name="connsiteY138" fmla="*/ 964997 h 6105653"/>
              <a:gd name="connsiteX139" fmla="*/ 5317331 w 12191999"/>
              <a:gd name="connsiteY139" fmla="*/ 985349 h 6105653"/>
              <a:gd name="connsiteX140" fmla="*/ 5292327 w 12191999"/>
              <a:gd name="connsiteY140" fmla="*/ 1052221 h 6105653"/>
              <a:gd name="connsiteX141" fmla="*/ 5199458 w 12191999"/>
              <a:gd name="connsiteY141" fmla="*/ 1130722 h 6105653"/>
              <a:gd name="connsiteX142" fmla="*/ 5256608 w 12191999"/>
              <a:gd name="connsiteY142" fmla="*/ 1148166 h 6105653"/>
              <a:gd name="connsiteX143" fmla="*/ 5299471 w 12191999"/>
              <a:gd name="connsiteY143" fmla="*/ 1194686 h 6105653"/>
              <a:gd name="connsiteX144" fmla="*/ 5278039 w 12191999"/>
              <a:gd name="connsiteY144" fmla="*/ 1462171 h 6105653"/>
              <a:gd name="connsiteX145" fmla="*/ 5460205 w 12191999"/>
              <a:gd name="connsiteY145" fmla="*/ 1284817 h 6105653"/>
              <a:gd name="connsiteX146" fmla="*/ 5488780 w 12191999"/>
              <a:gd name="connsiteY146" fmla="*/ 1171426 h 6105653"/>
              <a:gd name="connsiteX147" fmla="*/ 5539513 w 12191999"/>
              <a:gd name="connsiteY147" fmla="*/ 1140353 h 6105653"/>
              <a:gd name="connsiteX148" fmla="*/ 5552720 w 12191999"/>
              <a:gd name="connsiteY148" fmla="*/ 1143022 h 6105653"/>
              <a:gd name="connsiteX149" fmla="*/ 5574208 w 12191999"/>
              <a:gd name="connsiteY149" fmla="*/ 1115811 h 6105653"/>
              <a:gd name="connsiteX150" fmla="*/ 5734050 w 12191999"/>
              <a:gd name="connsiteY150" fmla="*/ 1075470 h 6105653"/>
              <a:gd name="connsiteX151" fmla="*/ 5798343 w 12191999"/>
              <a:gd name="connsiteY151" fmla="*/ 1020228 h 6105653"/>
              <a:gd name="connsiteX152" fmla="*/ 5884068 w 12191999"/>
              <a:gd name="connsiteY152" fmla="*/ 883578 h 6105653"/>
              <a:gd name="connsiteX153" fmla="*/ 6066234 w 12191999"/>
              <a:gd name="connsiteY153" fmla="*/ 645166 h 6105653"/>
              <a:gd name="connsiteX154" fmla="*/ 6109096 w 12191999"/>
              <a:gd name="connsiteY154" fmla="*/ 732391 h 6105653"/>
              <a:gd name="connsiteX155" fmla="*/ 5998368 w 12191999"/>
              <a:gd name="connsiteY155" fmla="*/ 985338 h 6105653"/>
              <a:gd name="connsiteX156" fmla="*/ 5969793 w 12191999"/>
              <a:gd name="connsiteY156" fmla="*/ 1168509 h 6105653"/>
              <a:gd name="connsiteX157" fmla="*/ 6162674 w 12191999"/>
              <a:gd name="connsiteY157" fmla="*/ 909745 h 6105653"/>
              <a:gd name="connsiteX158" fmla="*/ 6412705 w 12191999"/>
              <a:gd name="connsiteY158" fmla="*/ 659704 h 6105653"/>
              <a:gd name="connsiteX159" fmla="*/ 6366271 w 12191999"/>
              <a:gd name="connsiteY159" fmla="*/ 851596 h 6105653"/>
              <a:gd name="connsiteX160" fmla="*/ 6398418 w 12191999"/>
              <a:gd name="connsiteY160" fmla="*/ 860319 h 6105653"/>
              <a:gd name="connsiteX161" fmla="*/ 6694884 w 12191999"/>
              <a:gd name="connsiteY161" fmla="*/ 691686 h 6105653"/>
              <a:gd name="connsiteX162" fmla="*/ 6816327 w 12191999"/>
              <a:gd name="connsiteY162" fmla="*/ 610277 h 6105653"/>
              <a:gd name="connsiteX163" fmla="*/ 7177087 w 12191999"/>
              <a:gd name="connsiteY163" fmla="*/ 238123 h 6105653"/>
              <a:gd name="connsiteX164" fmla="*/ 7016353 w 12191999"/>
              <a:gd name="connsiteY164" fmla="*/ 592833 h 6105653"/>
              <a:gd name="connsiteX165" fmla="*/ 7366396 w 12191999"/>
              <a:gd name="connsiteY165" fmla="*/ 226493 h 6105653"/>
              <a:gd name="connsiteX166" fmla="*/ 7494984 w 12191999"/>
              <a:gd name="connsiteY166" fmla="*/ 49138 h 6105653"/>
              <a:gd name="connsiteX167" fmla="*/ 7538181 w 12191999"/>
              <a:gd name="connsiteY167" fmla="*/ 484 h 610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2191999" h="6105653">
                <a:moveTo>
                  <a:pt x="7538181" y="484"/>
                </a:moveTo>
                <a:cubicBezTo>
                  <a:pt x="7546999" y="-833"/>
                  <a:pt x="7557492" y="439"/>
                  <a:pt x="7569993" y="5527"/>
                </a:cubicBezTo>
                <a:cubicBezTo>
                  <a:pt x="7612855" y="22971"/>
                  <a:pt x="7598567" y="54953"/>
                  <a:pt x="7587853" y="84028"/>
                </a:cubicBezTo>
                <a:cubicBezTo>
                  <a:pt x="7559278" y="153806"/>
                  <a:pt x="7559278" y="229401"/>
                  <a:pt x="7559278" y="325347"/>
                </a:cubicBezTo>
                <a:cubicBezTo>
                  <a:pt x="7695009" y="243938"/>
                  <a:pt x="7652146" y="95658"/>
                  <a:pt x="7795021" y="25878"/>
                </a:cubicBezTo>
                <a:cubicBezTo>
                  <a:pt x="7820024" y="113102"/>
                  <a:pt x="7770018" y="179974"/>
                  <a:pt x="7759302" y="249752"/>
                </a:cubicBezTo>
                <a:cubicBezTo>
                  <a:pt x="7748587" y="313717"/>
                  <a:pt x="7773590" y="328254"/>
                  <a:pt x="7852171" y="313717"/>
                </a:cubicBezTo>
                <a:cubicBezTo>
                  <a:pt x="7973615" y="290457"/>
                  <a:pt x="8034337" y="325347"/>
                  <a:pt x="8002190" y="418385"/>
                </a:cubicBezTo>
                <a:cubicBezTo>
                  <a:pt x="7970043" y="505609"/>
                  <a:pt x="8016478" y="514331"/>
                  <a:pt x="8084343" y="491072"/>
                </a:cubicBezTo>
                <a:cubicBezTo>
                  <a:pt x="8184355" y="456182"/>
                  <a:pt x="8262937" y="493979"/>
                  <a:pt x="8348662" y="520146"/>
                </a:cubicBezTo>
                <a:cubicBezTo>
                  <a:pt x="8477249" y="560851"/>
                  <a:pt x="8541543" y="543406"/>
                  <a:pt x="8637984" y="459090"/>
                </a:cubicBezTo>
                <a:cubicBezTo>
                  <a:pt x="8691561" y="409663"/>
                  <a:pt x="8737996" y="360236"/>
                  <a:pt x="8784431" y="290457"/>
                </a:cubicBezTo>
                <a:cubicBezTo>
                  <a:pt x="8809434" y="450367"/>
                  <a:pt x="8895158" y="284642"/>
                  <a:pt x="8948737" y="339884"/>
                </a:cubicBezTo>
                <a:cubicBezTo>
                  <a:pt x="8970168" y="453274"/>
                  <a:pt x="8798717" y="543406"/>
                  <a:pt x="8848725" y="697501"/>
                </a:cubicBezTo>
                <a:cubicBezTo>
                  <a:pt x="8995171" y="511424"/>
                  <a:pt x="9041606" y="302087"/>
                  <a:pt x="9238059" y="165437"/>
                </a:cubicBezTo>
                <a:cubicBezTo>
                  <a:pt x="9280921" y="197419"/>
                  <a:pt x="9238059" y="229401"/>
                  <a:pt x="9255919" y="255567"/>
                </a:cubicBezTo>
                <a:cubicBezTo>
                  <a:pt x="9266634" y="255567"/>
                  <a:pt x="9198767" y="560851"/>
                  <a:pt x="9477374" y="578295"/>
                </a:cubicBezTo>
                <a:cubicBezTo>
                  <a:pt x="9477374" y="584110"/>
                  <a:pt x="9477374" y="589925"/>
                  <a:pt x="9488091" y="595740"/>
                </a:cubicBezTo>
                <a:cubicBezTo>
                  <a:pt x="9527380" y="627722"/>
                  <a:pt x="9620249" y="598648"/>
                  <a:pt x="9627393" y="650981"/>
                </a:cubicBezTo>
                <a:cubicBezTo>
                  <a:pt x="9634537" y="709131"/>
                  <a:pt x="9666684" y="764373"/>
                  <a:pt x="9648824" y="825429"/>
                </a:cubicBezTo>
                <a:cubicBezTo>
                  <a:pt x="9634537" y="871948"/>
                  <a:pt x="9616678" y="921374"/>
                  <a:pt x="9616678" y="970802"/>
                </a:cubicBezTo>
                <a:cubicBezTo>
                  <a:pt x="9616678" y="1023136"/>
                  <a:pt x="9495233" y="1095822"/>
                  <a:pt x="9655968" y="1127805"/>
                </a:cubicBezTo>
                <a:cubicBezTo>
                  <a:pt x="9663111" y="1127805"/>
                  <a:pt x="9645252" y="1217935"/>
                  <a:pt x="9638109" y="1267362"/>
                </a:cubicBezTo>
                <a:cubicBezTo>
                  <a:pt x="9630965" y="1308066"/>
                  <a:pt x="9598818" y="1357494"/>
                  <a:pt x="9663111" y="1386568"/>
                </a:cubicBezTo>
                <a:cubicBezTo>
                  <a:pt x="9702403" y="1401105"/>
                  <a:pt x="9773840" y="1331326"/>
                  <a:pt x="9780984" y="1270269"/>
                </a:cubicBezTo>
                <a:cubicBezTo>
                  <a:pt x="9788127" y="1215028"/>
                  <a:pt x="9795271" y="1159787"/>
                  <a:pt x="9780984" y="1107452"/>
                </a:cubicBezTo>
                <a:cubicBezTo>
                  <a:pt x="9763125" y="1043488"/>
                  <a:pt x="9791699" y="1008598"/>
                  <a:pt x="9855993" y="991154"/>
                </a:cubicBezTo>
                <a:cubicBezTo>
                  <a:pt x="9923858" y="970802"/>
                  <a:pt x="9959577" y="933005"/>
                  <a:pt x="9991724" y="880670"/>
                </a:cubicBezTo>
                <a:cubicBezTo>
                  <a:pt x="10070305" y="752742"/>
                  <a:pt x="10163174" y="630630"/>
                  <a:pt x="10209609" y="491071"/>
                </a:cubicBezTo>
                <a:cubicBezTo>
                  <a:pt x="10216753" y="464905"/>
                  <a:pt x="10231040" y="432923"/>
                  <a:pt x="10291762" y="421292"/>
                </a:cubicBezTo>
                <a:cubicBezTo>
                  <a:pt x="10198893" y="799262"/>
                  <a:pt x="9959577" y="1142341"/>
                  <a:pt x="9973865" y="1531941"/>
                </a:cubicBezTo>
                <a:cubicBezTo>
                  <a:pt x="10048874" y="1427272"/>
                  <a:pt x="10052446" y="1302252"/>
                  <a:pt x="10106024" y="1188861"/>
                </a:cubicBezTo>
                <a:cubicBezTo>
                  <a:pt x="10145315" y="1270269"/>
                  <a:pt x="10102453" y="1345863"/>
                  <a:pt x="10081022" y="1421458"/>
                </a:cubicBezTo>
                <a:cubicBezTo>
                  <a:pt x="10063162" y="1485421"/>
                  <a:pt x="10059590" y="1543570"/>
                  <a:pt x="10170318" y="1549385"/>
                </a:cubicBezTo>
                <a:cubicBezTo>
                  <a:pt x="10181034" y="1549385"/>
                  <a:pt x="10188178" y="1549385"/>
                  <a:pt x="10198893" y="1549385"/>
                </a:cubicBezTo>
                <a:cubicBezTo>
                  <a:pt x="10245327" y="1526126"/>
                  <a:pt x="10266759" y="1494144"/>
                  <a:pt x="10281046" y="1453439"/>
                </a:cubicBezTo>
                <a:cubicBezTo>
                  <a:pt x="10288190" y="1430180"/>
                  <a:pt x="10302477" y="1398198"/>
                  <a:pt x="10334625" y="1398198"/>
                </a:cubicBezTo>
                <a:cubicBezTo>
                  <a:pt x="10456068" y="1401105"/>
                  <a:pt x="10491787" y="1322604"/>
                  <a:pt x="10527506" y="1247010"/>
                </a:cubicBezTo>
                <a:cubicBezTo>
                  <a:pt x="10588228" y="1287714"/>
                  <a:pt x="10545365" y="1322604"/>
                  <a:pt x="10548937" y="1354586"/>
                </a:cubicBezTo>
                <a:cubicBezTo>
                  <a:pt x="10552509" y="1374938"/>
                  <a:pt x="10556080" y="1395290"/>
                  <a:pt x="10588228" y="1395290"/>
                </a:cubicBezTo>
                <a:cubicBezTo>
                  <a:pt x="10613230" y="1395290"/>
                  <a:pt x="10645378" y="1386568"/>
                  <a:pt x="10645378" y="1366216"/>
                </a:cubicBezTo>
                <a:cubicBezTo>
                  <a:pt x="10648949" y="1238288"/>
                  <a:pt x="10820400" y="1165601"/>
                  <a:pt x="10820400" y="1031858"/>
                </a:cubicBezTo>
                <a:cubicBezTo>
                  <a:pt x="10820400" y="950449"/>
                  <a:pt x="10916840" y="1072563"/>
                  <a:pt x="10956131" y="1005691"/>
                </a:cubicBezTo>
                <a:cubicBezTo>
                  <a:pt x="10966847" y="991154"/>
                  <a:pt x="10981133" y="1046395"/>
                  <a:pt x="10977562" y="1069655"/>
                </a:cubicBezTo>
                <a:cubicBezTo>
                  <a:pt x="10973991" y="1092915"/>
                  <a:pt x="10948987" y="1113267"/>
                  <a:pt x="10966847" y="1142341"/>
                </a:cubicBezTo>
                <a:cubicBezTo>
                  <a:pt x="11031140" y="1156879"/>
                  <a:pt x="11056143" y="1119081"/>
                  <a:pt x="11074003" y="1084192"/>
                </a:cubicBezTo>
                <a:cubicBezTo>
                  <a:pt x="11116865" y="1008598"/>
                  <a:pt x="11166871" y="933005"/>
                  <a:pt x="11181159" y="848688"/>
                </a:cubicBezTo>
                <a:cubicBezTo>
                  <a:pt x="11184730" y="819614"/>
                  <a:pt x="11202590" y="802169"/>
                  <a:pt x="11238309" y="805077"/>
                </a:cubicBezTo>
                <a:cubicBezTo>
                  <a:pt x="11284744" y="810891"/>
                  <a:pt x="11270456" y="839966"/>
                  <a:pt x="11266884" y="863226"/>
                </a:cubicBezTo>
                <a:cubicBezTo>
                  <a:pt x="11263312" y="877763"/>
                  <a:pt x="11252596" y="892300"/>
                  <a:pt x="11277600" y="906838"/>
                </a:cubicBezTo>
                <a:cubicBezTo>
                  <a:pt x="11531203" y="566666"/>
                  <a:pt x="11516915" y="386403"/>
                  <a:pt x="11724084" y="5527"/>
                </a:cubicBezTo>
                <a:cubicBezTo>
                  <a:pt x="11763375" y="89842"/>
                  <a:pt x="11734800" y="150899"/>
                  <a:pt x="11727656" y="209048"/>
                </a:cubicBezTo>
                <a:cubicBezTo>
                  <a:pt x="11709796" y="354421"/>
                  <a:pt x="11677649" y="264290"/>
                  <a:pt x="11656218" y="409663"/>
                </a:cubicBezTo>
                <a:cubicBezTo>
                  <a:pt x="11645503" y="479442"/>
                  <a:pt x="11609784" y="543406"/>
                  <a:pt x="11666934" y="621907"/>
                </a:cubicBezTo>
                <a:cubicBezTo>
                  <a:pt x="11706225" y="674241"/>
                  <a:pt x="11663362" y="758557"/>
                  <a:pt x="11631215" y="822521"/>
                </a:cubicBezTo>
                <a:cubicBezTo>
                  <a:pt x="11602640" y="874856"/>
                  <a:pt x="11595497" y="927190"/>
                  <a:pt x="11631215" y="996969"/>
                </a:cubicBezTo>
                <a:cubicBezTo>
                  <a:pt x="11652646" y="933005"/>
                  <a:pt x="11670505" y="883578"/>
                  <a:pt x="11684793" y="834151"/>
                </a:cubicBezTo>
                <a:cubicBezTo>
                  <a:pt x="11695509" y="793447"/>
                  <a:pt x="11720512" y="770187"/>
                  <a:pt x="11774090" y="773095"/>
                </a:cubicBezTo>
                <a:cubicBezTo>
                  <a:pt x="11802665" y="773095"/>
                  <a:pt x="11841956" y="764373"/>
                  <a:pt x="11856243" y="793447"/>
                </a:cubicBezTo>
                <a:cubicBezTo>
                  <a:pt x="11870531" y="816706"/>
                  <a:pt x="11856243" y="848688"/>
                  <a:pt x="11831240" y="860319"/>
                </a:cubicBezTo>
                <a:cubicBezTo>
                  <a:pt x="11784806" y="874856"/>
                  <a:pt x="11741944" y="889393"/>
                  <a:pt x="11738371" y="938820"/>
                </a:cubicBezTo>
                <a:cubicBezTo>
                  <a:pt x="11731228" y="1005691"/>
                  <a:pt x="11759802" y="967894"/>
                  <a:pt x="11795521" y="956264"/>
                </a:cubicBezTo>
                <a:cubicBezTo>
                  <a:pt x="11834812" y="944634"/>
                  <a:pt x="11845527" y="979524"/>
                  <a:pt x="11838384" y="1002784"/>
                </a:cubicBezTo>
                <a:cubicBezTo>
                  <a:pt x="11806237" y="1090007"/>
                  <a:pt x="11863387" y="1180138"/>
                  <a:pt x="11816952" y="1270269"/>
                </a:cubicBezTo>
                <a:cubicBezTo>
                  <a:pt x="11931252" y="1247010"/>
                  <a:pt x="11981259" y="1197583"/>
                  <a:pt x="11999118" y="1092915"/>
                </a:cubicBezTo>
                <a:cubicBezTo>
                  <a:pt x="12002690" y="1055118"/>
                  <a:pt x="11995547" y="1014413"/>
                  <a:pt x="12027693" y="979524"/>
                </a:cubicBezTo>
                <a:cubicBezTo>
                  <a:pt x="12045553" y="959172"/>
                  <a:pt x="12066984" y="938820"/>
                  <a:pt x="12102703" y="953357"/>
                </a:cubicBezTo>
                <a:cubicBezTo>
                  <a:pt x="12127705" y="962080"/>
                  <a:pt x="12127705" y="985338"/>
                  <a:pt x="12120562" y="1005691"/>
                </a:cubicBezTo>
                <a:cubicBezTo>
                  <a:pt x="12081272" y="1090007"/>
                  <a:pt x="12070555" y="1180138"/>
                  <a:pt x="12056268" y="1267362"/>
                </a:cubicBezTo>
                <a:cubicBezTo>
                  <a:pt x="12052697" y="1281899"/>
                  <a:pt x="12045553" y="1296437"/>
                  <a:pt x="12081272" y="1310974"/>
                </a:cubicBezTo>
                <a:cubicBezTo>
                  <a:pt x="12113418" y="1209213"/>
                  <a:pt x="12156280" y="1110359"/>
                  <a:pt x="12191999" y="1008598"/>
                </a:cubicBezTo>
                <a:lnTo>
                  <a:pt x="12191999" y="6105653"/>
                </a:lnTo>
                <a:lnTo>
                  <a:pt x="0" y="6105653"/>
                </a:lnTo>
                <a:lnTo>
                  <a:pt x="0" y="927116"/>
                </a:lnTo>
                <a:lnTo>
                  <a:pt x="61930" y="902578"/>
                </a:lnTo>
                <a:cubicBezTo>
                  <a:pt x="91454" y="894128"/>
                  <a:pt x="122931" y="887949"/>
                  <a:pt x="155971" y="883588"/>
                </a:cubicBezTo>
                <a:cubicBezTo>
                  <a:pt x="223837" y="877773"/>
                  <a:pt x="245268" y="839976"/>
                  <a:pt x="277414" y="802179"/>
                </a:cubicBezTo>
                <a:cubicBezTo>
                  <a:pt x="388143" y="674251"/>
                  <a:pt x="488155" y="537601"/>
                  <a:pt x="638174" y="430025"/>
                </a:cubicBezTo>
                <a:cubicBezTo>
                  <a:pt x="620315" y="555046"/>
                  <a:pt x="520302" y="653899"/>
                  <a:pt x="477440" y="784735"/>
                </a:cubicBezTo>
                <a:cubicBezTo>
                  <a:pt x="641746" y="680066"/>
                  <a:pt x="727471" y="543415"/>
                  <a:pt x="827483" y="418395"/>
                </a:cubicBezTo>
                <a:cubicBezTo>
                  <a:pt x="873917" y="360246"/>
                  <a:pt x="931068" y="307912"/>
                  <a:pt x="956071" y="241040"/>
                </a:cubicBezTo>
                <a:cubicBezTo>
                  <a:pt x="961429" y="223595"/>
                  <a:pt x="972814" y="196338"/>
                  <a:pt x="999268" y="192386"/>
                </a:cubicBezTo>
                <a:cubicBezTo>
                  <a:pt x="1008086" y="191069"/>
                  <a:pt x="1018579" y="192341"/>
                  <a:pt x="1031080" y="197429"/>
                </a:cubicBezTo>
                <a:cubicBezTo>
                  <a:pt x="1073942" y="214873"/>
                  <a:pt x="1059654" y="246855"/>
                  <a:pt x="1048940" y="275930"/>
                </a:cubicBezTo>
                <a:cubicBezTo>
                  <a:pt x="1020365" y="345708"/>
                  <a:pt x="1020365" y="421303"/>
                  <a:pt x="1020365" y="517249"/>
                </a:cubicBezTo>
                <a:cubicBezTo>
                  <a:pt x="1156096" y="435840"/>
                  <a:pt x="1113233" y="287560"/>
                  <a:pt x="1256108" y="217780"/>
                </a:cubicBezTo>
                <a:cubicBezTo>
                  <a:pt x="1281111" y="305004"/>
                  <a:pt x="1231105" y="371876"/>
                  <a:pt x="1220389" y="441654"/>
                </a:cubicBezTo>
                <a:cubicBezTo>
                  <a:pt x="1209674" y="505619"/>
                  <a:pt x="1234677" y="520156"/>
                  <a:pt x="1313258" y="505619"/>
                </a:cubicBezTo>
                <a:cubicBezTo>
                  <a:pt x="1434702" y="482359"/>
                  <a:pt x="1495424" y="517249"/>
                  <a:pt x="1463277" y="610287"/>
                </a:cubicBezTo>
                <a:cubicBezTo>
                  <a:pt x="1431130" y="697511"/>
                  <a:pt x="1477565" y="706233"/>
                  <a:pt x="1545430" y="682974"/>
                </a:cubicBezTo>
                <a:cubicBezTo>
                  <a:pt x="1645442" y="648084"/>
                  <a:pt x="1724024" y="685881"/>
                  <a:pt x="1809749" y="712048"/>
                </a:cubicBezTo>
                <a:cubicBezTo>
                  <a:pt x="1938336" y="752753"/>
                  <a:pt x="2002630" y="735308"/>
                  <a:pt x="2099071" y="650992"/>
                </a:cubicBezTo>
                <a:cubicBezTo>
                  <a:pt x="2152648" y="601565"/>
                  <a:pt x="2199083" y="552138"/>
                  <a:pt x="2245518" y="482359"/>
                </a:cubicBezTo>
                <a:cubicBezTo>
                  <a:pt x="2270521" y="642269"/>
                  <a:pt x="2356245" y="476544"/>
                  <a:pt x="2409824" y="531786"/>
                </a:cubicBezTo>
                <a:cubicBezTo>
                  <a:pt x="2431255" y="645176"/>
                  <a:pt x="2259804" y="735308"/>
                  <a:pt x="2309812" y="889403"/>
                </a:cubicBezTo>
                <a:cubicBezTo>
                  <a:pt x="2456258" y="703326"/>
                  <a:pt x="2502693" y="493989"/>
                  <a:pt x="2699146" y="357339"/>
                </a:cubicBezTo>
                <a:cubicBezTo>
                  <a:pt x="2742008" y="389321"/>
                  <a:pt x="2699146" y="421303"/>
                  <a:pt x="2717006" y="447469"/>
                </a:cubicBezTo>
                <a:cubicBezTo>
                  <a:pt x="2727721" y="447469"/>
                  <a:pt x="2659854" y="752753"/>
                  <a:pt x="2938461" y="770197"/>
                </a:cubicBezTo>
                <a:cubicBezTo>
                  <a:pt x="2938461" y="776012"/>
                  <a:pt x="2938461" y="781827"/>
                  <a:pt x="2949178" y="787642"/>
                </a:cubicBezTo>
                <a:cubicBezTo>
                  <a:pt x="2988467" y="819624"/>
                  <a:pt x="3081336" y="790550"/>
                  <a:pt x="3088480" y="842883"/>
                </a:cubicBezTo>
                <a:cubicBezTo>
                  <a:pt x="3095624" y="901033"/>
                  <a:pt x="3127771" y="956275"/>
                  <a:pt x="3109911" y="1017331"/>
                </a:cubicBezTo>
                <a:cubicBezTo>
                  <a:pt x="3095624" y="1063850"/>
                  <a:pt x="3077765" y="1113276"/>
                  <a:pt x="3077765" y="1162704"/>
                </a:cubicBezTo>
                <a:cubicBezTo>
                  <a:pt x="3077765" y="1215038"/>
                  <a:pt x="2956320" y="1287724"/>
                  <a:pt x="3117055" y="1319707"/>
                </a:cubicBezTo>
                <a:cubicBezTo>
                  <a:pt x="3124198" y="1319707"/>
                  <a:pt x="3106339" y="1409837"/>
                  <a:pt x="3099196" y="1459264"/>
                </a:cubicBezTo>
                <a:cubicBezTo>
                  <a:pt x="3092052" y="1499968"/>
                  <a:pt x="3059905" y="1549396"/>
                  <a:pt x="3124198" y="1578470"/>
                </a:cubicBezTo>
                <a:cubicBezTo>
                  <a:pt x="3163490" y="1593007"/>
                  <a:pt x="3234927" y="1523228"/>
                  <a:pt x="3242071" y="1462171"/>
                </a:cubicBezTo>
                <a:cubicBezTo>
                  <a:pt x="3249214" y="1406930"/>
                  <a:pt x="3256358" y="1351689"/>
                  <a:pt x="3242071" y="1299354"/>
                </a:cubicBezTo>
                <a:cubicBezTo>
                  <a:pt x="3224212" y="1235390"/>
                  <a:pt x="3252786" y="1200500"/>
                  <a:pt x="3317080" y="1183056"/>
                </a:cubicBezTo>
                <a:cubicBezTo>
                  <a:pt x="3384945" y="1162704"/>
                  <a:pt x="3420664" y="1124907"/>
                  <a:pt x="3452811" y="1072572"/>
                </a:cubicBezTo>
                <a:cubicBezTo>
                  <a:pt x="3531392" y="944644"/>
                  <a:pt x="3624261" y="822532"/>
                  <a:pt x="3670696" y="682973"/>
                </a:cubicBezTo>
                <a:cubicBezTo>
                  <a:pt x="3677840" y="656807"/>
                  <a:pt x="3692127" y="624825"/>
                  <a:pt x="3752849" y="613194"/>
                </a:cubicBezTo>
                <a:cubicBezTo>
                  <a:pt x="3659980" y="991164"/>
                  <a:pt x="3420664" y="1334243"/>
                  <a:pt x="3434952" y="1723843"/>
                </a:cubicBezTo>
                <a:cubicBezTo>
                  <a:pt x="3509961" y="1619174"/>
                  <a:pt x="3513533" y="1494154"/>
                  <a:pt x="3567111" y="1380763"/>
                </a:cubicBezTo>
                <a:cubicBezTo>
                  <a:pt x="3606402" y="1462171"/>
                  <a:pt x="3563540" y="1537765"/>
                  <a:pt x="3542109" y="1613360"/>
                </a:cubicBezTo>
                <a:cubicBezTo>
                  <a:pt x="3524249" y="1677323"/>
                  <a:pt x="3520677" y="1735472"/>
                  <a:pt x="3631405" y="1741287"/>
                </a:cubicBezTo>
                <a:cubicBezTo>
                  <a:pt x="3642121" y="1741287"/>
                  <a:pt x="3649265" y="1741287"/>
                  <a:pt x="3659980" y="1741287"/>
                </a:cubicBezTo>
                <a:cubicBezTo>
                  <a:pt x="3706414" y="1718028"/>
                  <a:pt x="3727846" y="1686046"/>
                  <a:pt x="3742133" y="1645341"/>
                </a:cubicBezTo>
                <a:cubicBezTo>
                  <a:pt x="3749277" y="1622082"/>
                  <a:pt x="3763564" y="1590100"/>
                  <a:pt x="3795712" y="1590100"/>
                </a:cubicBezTo>
                <a:cubicBezTo>
                  <a:pt x="3917155" y="1593007"/>
                  <a:pt x="3952874" y="1514506"/>
                  <a:pt x="3988593" y="1438912"/>
                </a:cubicBezTo>
                <a:cubicBezTo>
                  <a:pt x="4049315" y="1479616"/>
                  <a:pt x="4006452" y="1514506"/>
                  <a:pt x="4010024" y="1546488"/>
                </a:cubicBezTo>
                <a:cubicBezTo>
                  <a:pt x="4013596" y="1566840"/>
                  <a:pt x="4017167" y="1587192"/>
                  <a:pt x="4049315" y="1587192"/>
                </a:cubicBezTo>
                <a:cubicBezTo>
                  <a:pt x="4074317" y="1587192"/>
                  <a:pt x="4106465" y="1578470"/>
                  <a:pt x="4106465" y="1558118"/>
                </a:cubicBezTo>
                <a:cubicBezTo>
                  <a:pt x="4110036" y="1430190"/>
                  <a:pt x="4281487" y="1357503"/>
                  <a:pt x="4281487" y="1223760"/>
                </a:cubicBezTo>
                <a:cubicBezTo>
                  <a:pt x="4281487" y="1142351"/>
                  <a:pt x="4377927" y="1264465"/>
                  <a:pt x="4417219" y="1197593"/>
                </a:cubicBezTo>
                <a:cubicBezTo>
                  <a:pt x="4427935" y="1183056"/>
                  <a:pt x="4442220" y="1238297"/>
                  <a:pt x="4438649" y="1261557"/>
                </a:cubicBezTo>
                <a:cubicBezTo>
                  <a:pt x="4435078" y="1284817"/>
                  <a:pt x="4410074" y="1305169"/>
                  <a:pt x="4427935" y="1334243"/>
                </a:cubicBezTo>
                <a:cubicBezTo>
                  <a:pt x="4492228" y="1348781"/>
                  <a:pt x="4517230" y="1310983"/>
                  <a:pt x="4535090" y="1276094"/>
                </a:cubicBezTo>
                <a:cubicBezTo>
                  <a:pt x="4577952" y="1200500"/>
                  <a:pt x="4627958" y="1124907"/>
                  <a:pt x="4642246" y="1040590"/>
                </a:cubicBezTo>
                <a:cubicBezTo>
                  <a:pt x="4645817" y="1011516"/>
                  <a:pt x="4663677" y="994071"/>
                  <a:pt x="4699396" y="996979"/>
                </a:cubicBezTo>
                <a:cubicBezTo>
                  <a:pt x="4745832" y="1002793"/>
                  <a:pt x="4731544" y="1031868"/>
                  <a:pt x="4727971" y="1055128"/>
                </a:cubicBezTo>
                <a:cubicBezTo>
                  <a:pt x="4724399" y="1069665"/>
                  <a:pt x="4713683" y="1084202"/>
                  <a:pt x="4738688" y="1098740"/>
                </a:cubicBezTo>
                <a:cubicBezTo>
                  <a:pt x="4992291" y="758568"/>
                  <a:pt x="4978002" y="578305"/>
                  <a:pt x="5185172" y="197429"/>
                </a:cubicBezTo>
                <a:cubicBezTo>
                  <a:pt x="5224462" y="281744"/>
                  <a:pt x="5195887" y="342801"/>
                  <a:pt x="5188744" y="400950"/>
                </a:cubicBezTo>
                <a:cubicBezTo>
                  <a:pt x="5170883" y="546323"/>
                  <a:pt x="5138736" y="456192"/>
                  <a:pt x="5117306" y="601565"/>
                </a:cubicBezTo>
                <a:cubicBezTo>
                  <a:pt x="5106590" y="671344"/>
                  <a:pt x="5070871" y="735308"/>
                  <a:pt x="5128021" y="813809"/>
                </a:cubicBezTo>
                <a:cubicBezTo>
                  <a:pt x="5167312" y="866143"/>
                  <a:pt x="5124450" y="950459"/>
                  <a:pt x="5092302" y="1014423"/>
                </a:cubicBezTo>
                <a:cubicBezTo>
                  <a:pt x="5063727" y="1066758"/>
                  <a:pt x="5056585" y="1119092"/>
                  <a:pt x="5092302" y="1188871"/>
                </a:cubicBezTo>
                <a:cubicBezTo>
                  <a:pt x="5113734" y="1124907"/>
                  <a:pt x="5131592" y="1075480"/>
                  <a:pt x="5145880" y="1026053"/>
                </a:cubicBezTo>
                <a:cubicBezTo>
                  <a:pt x="5156596" y="985349"/>
                  <a:pt x="5181600" y="962089"/>
                  <a:pt x="5235177" y="964997"/>
                </a:cubicBezTo>
                <a:cubicBezTo>
                  <a:pt x="5263752" y="964997"/>
                  <a:pt x="5303044" y="956275"/>
                  <a:pt x="5317331" y="985349"/>
                </a:cubicBezTo>
                <a:cubicBezTo>
                  <a:pt x="5331618" y="1008608"/>
                  <a:pt x="5317331" y="1040590"/>
                  <a:pt x="5292327" y="1052221"/>
                </a:cubicBezTo>
                <a:cubicBezTo>
                  <a:pt x="5245894" y="1066758"/>
                  <a:pt x="5203031" y="1081295"/>
                  <a:pt x="5199458" y="1130722"/>
                </a:cubicBezTo>
                <a:cubicBezTo>
                  <a:pt x="5192315" y="1197593"/>
                  <a:pt x="5220889" y="1159796"/>
                  <a:pt x="5256608" y="1148166"/>
                </a:cubicBezTo>
                <a:cubicBezTo>
                  <a:pt x="5295899" y="1136536"/>
                  <a:pt x="5306616" y="1171426"/>
                  <a:pt x="5299471" y="1194686"/>
                </a:cubicBezTo>
                <a:cubicBezTo>
                  <a:pt x="5267324" y="1281909"/>
                  <a:pt x="5324474" y="1372040"/>
                  <a:pt x="5278039" y="1462171"/>
                </a:cubicBezTo>
                <a:cubicBezTo>
                  <a:pt x="5392339" y="1438912"/>
                  <a:pt x="5442347" y="1389485"/>
                  <a:pt x="5460205" y="1284817"/>
                </a:cubicBezTo>
                <a:cubicBezTo>
                  <a:pt x="5463777" y="1247020"/>
                  <a:pt x="5456634" y="1206315"/>
                  <a:pt x="5488780" y="1171426"/>
                </a:cubicBezTo>
                <a:cubicBezTo>
                  <a:pt x="5502175" y="1156162"/>
                  <a:pt x="5517579" y="1140898"/>
                  <a:pt x="5539513" y="1140353"/>
                </a:cubicBezTo>
                <a:lnTo>
                  <a:pt x="5552720" y="1143022"/>
                </a:lnTo>
                <a:lnTo>
                  <a:pt x="5574208" y="1115811"/>
                </a:lnTo>
                <a:cubicBezTo>
                  <a:pt x="5609034" y="1085646"/>
                  <a:pt x="5659040" y="1068202"/>
                  <a:pt x="5734050" y="1075470"/>
                </a:cubicBezTo>
                <a:cubicBezTo>
                  <a:pt x="5776912" y="1078377"/>
                  <a:pt x="5809058" y="1055118"/>
                  <a:pt x="5798343" y="1020228"/>
                </a:cubicBezTo>
                <a:cubicBezTo>
                  <a:pt x="5776912" y="953357"/>
                  <a:pt x="5837634" y="921375"/>
                  <a:pt x="5884068" y="883578"/>
                </a:cubicBezTo>
                <a:cubicBezTo>
                  <a:pt x="5966221" y="816706"/>
                  <a:pt x="6051947" y="752742"/>
                  <a:pt x="6066234" y="645166"/>
                </a:cubicBezTo>
                <a:cubicBezTo>
                  <a:pt x="6130528" y="665519"/>
                  <a:pt x="6123384" y="700408"/>
                  <a:pt x="6109096" y="732391"/>
                </a:cubicBezTo>
                <a:cubicBezTo>
                  <a:pt x="6073377" y="816706"/>
                  <a:pt x="6034087" y="901023"/>
                  <a:pt x="5998368" y="985338"/>
                </a:cubicBezTo>
                <a:cubicBezTo>
                  <a:pt x="5976937" y="1040581"/>
                  <a:pt x="5944790" y="1095822"/>
                  <a:pt x="5969793" y="1168509"/>
                </a:cubicBezTo>
                <a:cubicBezTo>
                  <a:pt x="6098380" y="1104545"/>
                  <a:pt x="6123384" y="996969"/>
                  <a:pt x="6162674" y="909745"/>
                </a:cubicBezTo>
                <a:cubicBezTo>
                  <a:pt x="6212681" y="802169"/>
                  <a:pt x="6305549" y="738205"/>
                  <a:pt x="6412705" y="659704"/>
                </a:cubicBezTo>
                <a:cubicBezTo>
                  <a:pt x="6441280" y="738205"/>
                  <a:pt x="6362699" y="787632"/>
                  <a:pt x="6366271" y="851596"/>
                </a:cubicBezTo>
                <a:cubicBezTo>
                  <a:pt x="6376987" y="854503"/>
                  <a:pt x="6398418" y="860319"/>
                  <a:pt x="6398418" y="860319"/>
                </a:cubicBezTo>
                <a:cubicBezTo>
                  <a:pt x="6455568" y="755650"/>
                  <a:pt x="6562724" y="709131"/>
                  <a:pt x="6694884" y="691686"/>
                </a:cubicBezTo>
                <a:cubicBezTo>
                  <a:pt x="6762750" y="685871"/>
                  <a:pt x="6784181" y="648074"/>
                  <a:pt x="6816327" y="610277"/>
                </a:cubicBezTo>
                <a:cubicBezTo>
                  <a:pt x="6927056" y="482349"/>
                  <a:pt x="7027068" y="345699"/>
                  <a:pt x="7177087" y="238123"/>
                </a:cubicBezTo>
                <a:cubicBezTo>
                  <a:pt x="7159228" y="363144"/>
                  <a:pt x="7059215" y="461997"/>
                  <a:pt x="7016353" y="592833"/>
                </a:cubicBezTo>
                <a:cubicBezTo>
                  <a:pt x="7180659" y="488164"/>
                  <a:pt x="7266384" y="351513"/>
                  <a:pt x="7366396" y="226493"/>
                </a:cubicBezTo>
                <a:cubicBezTo>
                  <a:pt x="7412830" y="168344"/>
                  <a:pt x="7469981" y="116010"/>
                  <a:pt x="7494984" y="49138"/>
                </a:cubicBezTo>
                <a:cubicBezTo>
                  <a:pt x="7500342" y="31693"/>
                  <a:pt x="7511727" y="4436"/>
                  <a:pt x="7538181" y="484"/>
                </a:cubicBezTo>
                <a:close/>
              </a:path>
            </a:pathLst>
          </a:custGeom>
          <a:solidFill>
            <a:srgbClr val="A67FB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63D9928-B539-9E49-9EA8-C81849A95709}"/>
              </a:ext>
            </a:extLst>
          </p:cNvPr>
          <p:cNvSpPr>
            <a:spLocks noGrp="1"/>
          </p:cNvSpPr>
          <p:nvPr>
            <p:ph type="title"/>
          </p:nvPr>
        </p:nvSpPr>
        <p:spPr>
          <a:xfrm>
            <a:off x="838200" y="365125"/>
            <a:ext cx="10515600" cy="1325563"/>
          </a:xfrm>
        </p:spPr>
        <p:txBody>
          <a:bodyPr>
            <a:normAutofit/>
          </a:bodyPr>
          <a:lstStyle/>
          <a:p>
            <a:r>
              <a:rPr lang="en-US" dirty="0"/>
              <a:t>Direct Proofs</a:t>
            </a:r>
          </a:p>
        </p:txBody>
      </p:sp>
      <p:graphicFrame>
        <p:nvGraphicFramePr>
          <p:cNvPr id="5" name="Content Placeholder 2">
            <a:extLst>
              <a:ext uri="{FF2B5EF4-FFF2-40B4-BE49-F238E27FC236}">
                <a16:creationId xmlns:a16="http://schemas.microsoft.com/office/drawing/2014/main" id="{7A0BDB83-0981-4DF8-B230-A16D4C304BDD}"/>
              </a:ext>
            </a:extLst>
          </p:cNvPr>
          <p:cNvGraphicFramePr>
            <a:graphicFrameLocks noGrp="1"/>
          </p:cNvGraphicFramePr>
          <p:nvPr>
            <p:ph idx="1"/>
            <p:extLst>
              <p:ext uri="{D42A27DB-BD31-4B8C-83A1-F6EECF244321}">
                <p14:modId xmlns:p14="http://schemas.microsoft.com/office/powerpoint/2010/main" val="2685477133"/>
              </p:ext>
            </p:extLst>
          </p:nvPr>
        </p:nvGraphicFramePr>
        <p:xfrm>
          <a:off x="838200" y="2011363"/>
          <a:ext cx="10515600" cy="4160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20599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433D8-1C61-1648-AEBB-94BD9E03F270}"/>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FC9D5E-ED93-DE48-8620-5B9D704D9D37}"/>
                  </a:ext>
                </a:extLst>
              </p:cNvPr>
              <p:cNvSpPr>
                <a:spLocks noGrp="1"/>
              </p:cNvSpPr>
              <p:nvPr>
                <p:ph idx="1"/>
              </p:nvPr>
            </p:nvSpPr>
            <p:spPr/>
            <p:txBody>
              <a:bodyPr/>
              <a:lstStyle/>
              <a:p>
                <a:r>
                  <a:rPr lang="en-US" dirty="0"/>
                  <a:t>Prove that if x is odd then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1" dirty="0" smtClean="0">
                            <a:latin typeface="Cambria Math" panose="02040503050406030204" pitchFamily="18" charset="0"/>
                          </a:rPr>
                          <m:t>2</m:t>
                        </m:r>
                      </m:sup>
                    </m:sSup>
                  </m:oMath>
                </a14:m>
                <a:r>
                  <a:rPr lang="en-US" dirty="0"/>
                  <a:t> is odd</a:t>
                </a:r>
              </a:p>
              <a:p>
                <a:pPr marL="0" indent="0">
                  <a:buNone/>
                </a:pPr>
                <a:r>
                  <a:rPr lang="en-US" dirty="0"/>
                  <a:t>Assume x is odd</a:t>
                </a:r>
              </a:p>
              <a:p>
                <a:pPr marL="0" indent="0">
                  <a:buNone/>
                </a:pPr>
                <a:r>
                  <a:rPr lang="en-US" dirty="0"/>
                  <a:t>Then by definition of odd numbers, x = 2n + 1 for some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m:t>
                    </m:r>
                    <m:r>
                      <m:rPr>
                        <m:nor/>
                      </m:rPr>
                      <a:rPr lang="en-US"/>
                      <m:t>ℤ</m:t>
                    </m:r>
                  </m:oMath>
                </a14:m>
                <a:endParaRPr lang="en-US" dirty="0"/>
              </a:p>
              <a:p>
                <a:pPr marL="0" indent="0">
                  <a:buNone/>
                </a:pPr>
                <a:r>
                  <a:rPr lang="en-US" dirty="0"/>
                  <a:t>Therefore,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𝑛</m:t>
                            </m:r>
                            <m:r>
                              <a:rPr lang="en-US" b="0" i="1" smtClean="0">
                                <a:latin typeface="Cambria Math" panose="02040503050406030204" pitchFamily="18" charset="0"/>
                              </a:rPr>
                              <m:t>+1</m:t>
                            </m:r>
                          </m:e>
                        </m:d>
                      </m:e>
                      <m:sup>
                        <m:r>
                          <a:rPr lang="en-US" b="0" i="1" smtClean="0">
                            <a:latin typeface="Cambria Math" panose="02040503050406030204" pitchFamily="18" charset="0"/>
                          </a:rPr>
                          <m:t>2</m:t>
                        </m:r>
                      </m:sup>
                    </m:sSup>
                  </m:oMath>
                </a14:m>
                <a:endParaRPr lang="en-US" dirty="0"/>
              </a:p>
              <a:p>
                <a:pPr marL="0" indent="0">
                  <a:buNone/>
                </a:pPr>
                <a:r>
                  <a:rPr lang="en-US" dirty="0"/>
                  <a:t>			=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+4</m:t>
                        </m:r>
                        <m:r>
                          <a:rPr lang="en-US" b="0" i="1" smtClean="0">
                            <a:latin typeface="Cambria Math" panose="02040503050406030204" pitchFamily="18" charset="0"/>
                          </a:rPr>
                          <m:t>𝑛</m:t>
                        </m:r>
                        <m:r>
                          <a:rPr lang="en-US" b="0" i="1" smtClean="0">
                            <a:latin typeface="Cambria Math" panose="02040503050406030204" pitchFamily="18" charset="0"/>
                          </a:rPr>
                          <m:t>+1</m:t>
                        </m:r>
                      </m:e>
                    </m:d>
                  </m:oMath>
                </a14:m>
                <a:endParaRPr lang="en-US" b="0" dirty="0"/>
              </a:p>
              <a:p>
                <a:pPr marL="0" indent="0">
                  <a:buNone/>
                </a:pPr>
                <a:r>
                  <a:rPr lang="en-US" dirty="0"/>
                  <a:t>			= </a:t>
                </a:r>
                <a14:m>
                  <m:oMath xmlns:m="http://schemas.openxmlformats.org/officeDocument/2006/math">
                    <m:r>
                      <a:rPr lang="en-US" b="0" i="1" smtClean="0">
                        <a:latin typeface="Cambria Math" panose="02040503050406030204" pitchFamily="18" charset="0"/>
                      </a:rPr>
                      <m:t>2</m:t>
                    </m:r>
                    <m:d>
                      <m:dPr>
                        <m:ctrlPr>
                          <a:rPr lang="en-US" b="0" i="1" smtClean="0">
                            <a:latin typeface="Cambria Math" panose="02040503050406030204" pitchFamily="18" charset="0"/>
                          </a:rPr>
                        </m:ctrlPr>
                      </m:dPr>
                      <m:e>
                        <m:r>
                          <a:rPr lang="en-US" b="0" i="1" smtClean="0">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𝑛</m:t>
                        </m:r>
                      </m:e>
                    </m:d>
                    <m:r>
                      <a:rPr lang="en-US" b="0" i="1" smtClean="0">
                        <a:latin typeface="Cambria Math" panose="02040503050406030204" pitchFamily="18" charset="0"/>
                      </a:rPr>
                      <m:t>+1</m:t>
                    </m:r>
                  </m:oMath>
                </a14:m>
                <a:endParaRPr lang="en-US" dirty="0"/>
              </a:p>
            </p:txBody>
          </p:sp>
        </mc:Choice>
        <mc:Fallback xmlns="">
          <p:sp>
            <p:nvSpPr>
              <p:cNvPr id="3" name="Content Placeholder 2">
                <a:extLst>
                  <a:ext uri="{FF2B5EF4-FFF2-40B4-BE49-F238E27FC236}">
                    <a16:creationId xmlns:a16="http://schemas.microsoft.com/office/drawing/2014/main" id="{97FC9D5E-ED93-DE48-8620-5B9D704D9D37}"/>
                  </a:ext>
                </a:extLst>
              </p:cNvPr>
              <p:cNvSpPr>
                <a:spLocks noGrp="1" noRot="1" noChangeAspect="1" noMove="1" noResize="1" noEditPoints="1" noAdjustHandles="1" noChangeArrowheads="1" noChangeShapeType="1" noTextEdit="1"/>
              </p:cNvSpPr>
              <p:nvPr>
                <p:ph idx="1"/>
              </p:nvPr>
            </p:nvSpPr>
            <p:spPr>
              <a:blipFill>
                <a:blip r:embed="rId2"/>
                <a:stretch>
                  <a:fillRect l="-1086" t="-1216"/>
                </a:stretch>
              </a:blipFill>
            </p:spPr>
            <p:txBody>
              <a:bodyPr/>
              <a:lstStyle/>
              <a:p>
                <a:r>
                  <a:rPr lang="en-US">
                    <a:noFill/>
                  </a:rPr>
                  <a:t> </a:t>
                </a:r>
              </a:p>
            </p:txBody>
          </p:sp>
        </mc:Fallback>
      </mc:AlternateContent>
      <p:cxnSp>
        <p:nvCxnSpPr>
          <p:cNvPr id="5" name="Elbow Connector 4">
            <a:extLst>
              <a:ext uri="{FF2B5EF4-FFF2-40B4-BE49-F238E27FC236}">
                <a16:creationId xmlns:a16="http://schemas.microsoft.com/office/drawing/2014/main" id="{7FF42341-BC99-BA46-BEDD-09152E2F4871}"/>
              </a:ext>
            </a:extLst>
          </p:cNvPr>
          <p:cNvCxnSpPr>
            <a:cxnSpLocks/>
          </p:cNvCxnSpPr>
          <p:nvPr/>
        </p:nvCxnSpPr>
        <p:spPr>
          <a:xfrm flipV="1">
            <a:off x="2324746" y="5036949"/>
            <a:ext cx="1720312" cy="65093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807F572D-0E08-444E-B5A6-647318C2419B}"/>
              </a:ext>
            </a:extLst>
          </p:cNvPr>
          <p:cNvSpPr txBox="1"/>
          <p:nvPr/>
        </p:nvSpPr>
        <p:spPr>
          <a:xfrm>
            <a:off x="1627322" y="5486400"/>
            <a:ext cx="1224366" cy="369332"/>
          </a:xfrm>
          <a:prstGeom prst="rect">
            <a:avLst/>
          </a:prstGeom>
          <a:noFill/>
        </p:spPr>
        <p:txBody>
          <a:bodyPr wrap="square" rtlCol="0">
            <a:spAutoFit/>
          </a:bodyPr>
          <a:lstStyle/>
          <a:p>
            <a:r>
              <a:rPr lang="en-US" dirty="0"/>
              <a:t>even</a:t>
            </a:r>
          </a:p>
        </p:txBody>
      </p:sp>
      <p:cxnSp>
        <p:nvCxnSpPr>
          <p:cNvPr id="11" name="Elbow Connector 10">
            <a:extLst>
              <a:ext uri="{FF2B5EF4-FFF2-40B4-BE49-F238E27FC236}">
                <a16:creationId xmlns:a16="http://schemas.microsoft.com/office/drawing/2014/main" id="{422770CD-C368-7046-A621-545603F2DA1E}"/>
              </a:ext>
            </a:extLst>
          </p:cNvPr>
          <p:cNvCxnSpPr>
            <a:cxnSpLocks/>
          </p:cNvCxnSpPr>
          <p:nvPr/>
        </p:nvCxnSpPr>
        <p:spPr>
          <a:xfrm rot="10800000">
            <a:off x="6712380" y="5035636"/>
            <a:ext cx="1434564" cy="63543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DA05F6AE-384B-0240-82FE-8B3FFD98C6DC}"/>
              </a:ext>
            </a:extLst>
          </p:cNvPr>
          <p:cNvSpPr txBox="1"/>
          <p:nvPr/>
        </p:nvSpPr>
        <p:spPr>
          <a:xfrm>
            <a:off x="8146944" y="5503213"/>
            <a:ext cx="1224366" cy="369332"/>
          </a:xfrm>
          <a:prstGeom prst="rect">
            <a:avLst/>
          </a:prstGeom>
          <a:noFill/>
        </p:spPr>
        <p:txBody>
          <a:bodyPr wrap="square" rtlCol="0">
            <a:spAutoFit/>
          </a:bodyPr>
          <a:lstStyle/>
          <a:p>
            <a:r>
              <a:rPr lang="en-US" dirty="0"/>
              <a:t>odd</a:t>
            </a:r>
          </a:p>
        </p:txBody>
      </p:sp>
    </p:spTree>
    <p:extLst>
      <p:ext uri="{BB962C8B-B14F-4D97-AF65-F5344CB8AC3E}">
        <p14:creationId xmlns:p14="http://schemas.microsoft.com/office/powerpoint/2010/main" val="2958142659"/>
      </p:ext>
    </p:extLst>
  </p:cSld>
  <p:clrMapOvr>
    <a:masterClrMapping/>
  </p:clrMapOvr>
  <p:transition spd="slow">
    <p:comb/>
  </p:transition>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51C78D6-FC55-4C2E-9A7C-F85EEA280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C926ABA4-C8CE-4D75-AC96-BAC602AFF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482"/>
            <a:ext cx="5463940" cy="6861482"/>
          </a:xfrm>
          <a:custGeom>
            <a:avLst/>
            <a:gdLst>
              <a:gd name="connsiteX0" fmla="*/ 5463940 w 5463940"/>
              <a:gd name="connsiteY0" fmla="*/ 0 h 6861482"/>
              <a:gd name="connsiteX1" fmla="*/ 792388 w 5463940"/>
              <a:gd name="connsiteY1" fmla="*/ 0 h 6861482"/>
              <a:gd name="connsiteX2" fmla="*/ 807288 w 5463940"/>
              <a:gd name="connsiteY2" fmla="*/ 23688 h 6861482"/>
              <a:gd name="connsiteX3" fmla="*/ 847167 w 5463940"/>
              <a:gd name="connsiteY3" fmla="*/ 52392 h 6861482"/>
              <a:gd name="connsiteX4" fmla="*/ 861906 w 5463940"/>
              <a:gd name="connsiteY4" fmla="*/ 104693 h 6861482"/>
              <a:gd name="connsiteX5" fmla="*/ 891809 w 5463940"/>
              <a:gd name="connsiteY5" fmla="*/ 314763 h 6861482"/>
              <a:gd name="connsiteX6" fmla="*/ 883105 w 5463940"/>
              <a:gd name="connsiteY6" fmla="*/ 361124 h 6861482"/>
              <a:gd name="connsiteX7" fmla="*/ 839062 w 5463940"/>
              <a:gd name="connsiteY7" fmla="*/ 423850 h 6861482"/>
              <a:gd name="connsiteX8" fmla="*/ 804620 w 5463940"/>
              <a:gd name="connsiteY8" fmla="*/ 560313 h 6861482"/>
              <a:gd name="connsiteX9" fmla="*/ 736357 w 5463940"/>
              <a:gd name="connsiteY9" fmla="*/ 760897 h 6861482"/>
              <a:gd name="connsiteX10" fmla="*/ 701931 w 5463940"/>
              <a:gd name="connsiteY10" fmla="*/ 821285 h 6861482"/>
              <a:gd name="connsiteX11" fmla="*/ 730099 w 5463940"/>
              <a:gd name="connsiteY11" fmla="*/ 854014 h 6861482"/>
              <a:gd name="connsiteX12" fmla="*/ 828340 w 5463940"/>
              <a:gd name="connsiteY12" fmla="*/ 1080052 h 6861482"/>
              <a:gd name="connsiteX13" fmla="*/ 700490 w 5463940"/>
              <a:gd name="connsiteY13" fmla="*/ 1372761 h 6861482"/>
              <a:gd name="connsiteX14" fmla="*/ 632708 w 5463940"/>
              <a:gd name="connsiteY14" fmla="*/ 1466109 h 6861482"/>
              <a:gd name="connsiteX15" fmla="*/ 768641 w 5463940"/>
              <a:gd name="connsiteY15" fmla="*/ 1459414 h 6861482"/>
              <a:gd name="connsiteX16" fmla="*/ 819196 w 5463940"/>
              <a:gd name="connsiteY16" fmla="*/ 1556554 h 6861482"/>
              <a:gd name="connsiteX17" fmla="*/ 841602 w 5463940"/>
              <a:gd name="connsiteY17" fmla="*/ 1606217 h 6861482"/>
              <a:gd name="connsiteX18" fmla="*/ 979741 w 5463940"/>
              <a:gd name="connsiteY18" fmla="*/ 1914129 h 6861482"/>
              <a:gd name="connsiteX19" fmla="*/ 961586 w 5463940"/>
              <a:gd name="connsiteY19" fmla="*/ 2014028 h 6861482"/>
              <a:gd name="connsiteX20" fmla="*/ 763580 w 5463940"/>
              <a:gd name="connsiteY20" fmla="*/ 2524080 h 6861482"/>
              <a:gd name="connsiteX21" fmla="*/ 993601 w 5463940"/>
              <a:gd name="connsiteY21" fmla="*/ 2596949 h 6861482"/>
              <a:gd name="connsiteX22" fmla="*/ 1013917 w 5463940"/>
              <a:gd name="connsiteY22" fmla="*/ 2810127 h 6861482"/>
              <a:gd name="connsiteX23" fmla="*/ 1136989 w 5463940"/>
              <a:gd name="connsiteY23" fmla="*/ 3024678 h 6861482"/>
              <a:gd name="connsiteX24" fmla="*/ 1259967 w 5463940"/>
              <a:gd name="connsiteY24" fmla="*/ 3181568 h 6861482"/>
              <a:gd name="connsiteX25" fmla="*/ 1265794 w 5463940"/>
              <a:gd name="connsiteY25" fmla="*/ 3198166 h 6861482"/>
              <a:gd name="connsiteX26" fmla="*/ 1265717 w 5463940"/>
              <a:gd name="connsiteY26" fmla="*/ 3204655 h 6861482"/>
              <a:gd name="connsiteX27" fmla="*/ 1288242 w 5463940"/>
              <a:gd name="connsiteY27" fmla="*/ 3274732 h 6861482"/>
              <a:gd name="connsiteX28" fmla="*/ 1291297 w 5463940"/>
              <a:gd name="connsiteY28" fmla="*/ 3279721 h 6861482"/>
              <a:gd name="connsiteX29" fmla="*/ 1314272 w 5463940"/>
              <a:gd name="connsiteY29" fmla="*/ 3363918 h 6861482"/>
              <a:gd name="connsiteX30" fmla="*/ 1319860 w 5463940"/>
              <a:gd name="connsiteY30" fmla="*/ 3393684 h 6861482"/>
              <a:gd name="connsiteX31" fmla="*/ 1316519 w 5463940"/>
              <a:gd name="connsiteY31" fmla="*/ 3405686 h 6861482"/>
              <a:gd name="connsiteX32" fmla="*/ 1288529 w 5463940"/>
              <a:gd name="connsiteY32" fmla="*/ 3445525 h 6861482"/>
              <a:gd name="connsiteX33" fmla="*/ 1242782 w 5463940"/>
              <a:gd name="connsiteY33" fmla="*/ 3705028 h 6861482"/>
              <a:gd name="connsiteX34" fmla="*/ 1286485 w 5463940"/>
              <a:gd name="connsiteY34" fmla="*/ 3747325 h 6861482"/>
              <a:gd name="connsiteX35" fmla="*/ 1292276 w 5463940"/>
              <a:gd name="connsiteY35" fmla="*/ 3757935 h 6861482"/>
              <a:gd name="connsiteX36" fmla="*/ 1295640 w 5463940"/>
              <a:gd name="connsiteY36" fmla="*/ 3771718 h 6861482"/>
              <a:gd name="connsiteX37" fmla="*/ 1297165 w 5463940"/>
              <a:gd name="connsiteY37" fmla="*/ 3800021 h 6861482"/>
              <a:gd name="connsiteX38" fmla="*/ 1175354 w 5463940"/>
              <a:gd name="connsiteY38" fmla="*/ 3860429 h 6861482"/>
              <a:gd name="connsiteX39" fmla="*/ 1307283 w 5463940"/>
              <a:gd name="connsiteY39" fmla="*/ 4017890 h 6861482"/>
              <a:gd name="connsiteX40" fmla="*/ 1296662 w 5463940"/>
              <a:gd name="connsiteY40" fmla="*/ 4042035 h 6861482"/>
              <a:gd name="connsiteX41" fmla="*/ 1272882 w 5463940"/>
              <a:gd name="connsiteY41" fmla="*/ 4153970 h 6861482"/>
              <a:gd name="connsiteX42" fmla="*/ 1262688 w 5463940"/>
              <a:gd name="connsiteY42" fmla="*/ 4216187 h 6861482"/>
              <a:gd name="connsiteX43" fmla="*/ 1264417 w 5463940"/>
              <a:gd name="connsiteY43" fmla="*/ 4216187 h 6861482"/>
              <a:gd name="connsiteX44" fmla="*/ 1262699 w 5463940"/>
              <a:gd name="connsiteY44" fmla="*/ 4228245 h 6861482"/>
              <a:gd name="connsiteX45" fmla="*/ 1261091 w 5463940"/>
              <a:gd name="connsiteY45" fmla="*/ 4239616 h 6861482"/>
              <a:gd name="connsiteX46" fmla="*/ 1260815 w 5463940"/>
              <a:gd name="connsiteY46" fmla="*/ 4241609 h 6861482"/>
              <a:gd name="connsiteX47" fmla="*/ 1260967 w 5463940"/>
              <a:gd name="connsiteY47" fmla="*/ 4240495 h 6861482"/>
              <a:gd name="connsiteX48" fmla="*/ 1261091 w 5463940"/>
              <a:gd name="connsiteY48" fmla="*/ 4239616 h 6861482"/>
              <a:gd name="connsiteX49" fmla="*/ 1261469 w 5463940"/>
              <a:gd name="connsiteY49" fmla="*/ 4236887 h 6861482"/>
              <a:gd name="connsiteX50" fmla="*/ 1256626 w 5463940"/>
              <a:gd name="connsiteY50" fmla="*/ 4265601 h 6861482"/>
              <a:gd name="connsiteX51" fmla="*/ 1248755 w 5463940"/>
              <a:gd name="connsiteY51" fmla="*/ 4319440 h 6861482"/>
              <a:gd name="connsiteX52" fmla="*/ 1247265 w 5463940"/>
              <a:gd name="connsiteY52" fmla="*/ 4327380 h 6861482"/>
              <a:gd name="connsiteX53" fmla="*/ 1237396 w 5463940"/>
              <a:gd name="connsiteY53" fmla="*/ 4327380 h 6861482"/>
              <a:gd name="connsiteX54" fmla="*/ 1217455 w 5463940"/>
              <a:gd name="connsiteY54" fmla="*/ 4371063 h 6861482"/>
              <a:gd name="connsiteX55" fmla="*/ 1141096 w 5463940"/>
              <a:gd name="connsiteY55" fmla="*/ 4440302 h 6861482"/>
              <a:gd name="connsiteX56" fmla="*/ 987553 w 5463940"/>
              <a:gd name="connsiteY56" fmla="*/ 4640688 h 6861482"/>
              <a:gd name="connsiteX57" fmla="*/ 649254 w 5463940"/>
              <a:gd name="connsiteY57" fmla="*/ 5463560 h 6861482"/>
              <a:gd name="connsiteX58" fmla="*/ 542839 w 5463940"/>
              <a:gd name="connsiteY58" fmla="*/ 5729320 h 6861482"/>
              <a:gd name="connsiteX59" fmla="*/ 629662 w 5463940"/>
              <a:gd name="connsiteY59" fmla="*/ 5793573 h 6861482"/>
              <a:gd name="connsiteX60" fmla="*/ 476494 w 5463940"/>
              <a:gd name="connsiteY60" fmla="*/ 6082357 h 6861482"/>
              <a:gd name="connsiteX61" fmla="*/ 295356 w 5463940"/>
              <a:gd name="connsiteY61" fmla="*/ 6405892 h 6861482"/>
              <a:gd name="connsiteX62" fmla="*/ 21866 w 5463940"/>
              <a:gd name="connsiteY62" fmla="*/ 6831011 h 6861482"/>
              <a:gd name="connsiteX63" fmla="*/ 0 w 5463940"/>
              <a:gd name="connsiteY63" fmla="*/ 6861482 h 6861482"/>
              <a:gd name="connsiteX64" fmla="*/ 5463940 w 5463940"/>
              <a:gd name="connsiteY64" fmla="*/ 6861482 h 686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463940" h="6861482">
                <a:moveTo>
                  <a:pt x="5463940" y="0"/>
                </a:moveTo>
                <a:lnTo>
                  <a:pt x="792388" y="0"/>
                </a:lnTo>
                <a:lnTo>
                  <a:pt x="807288" y="23688"/>
                </a:lnTo>
                <a:cubicBezTo>
                  <a:pt x="818348" y="36363"/>
                  <a:pt x="831351" y="46345"/>
                  <a:pt x="847167" y="52392"/>
                </a:cubicBezTo>
                <a:cubicBezTo>
                  <a:pt x="862365" y="58007"/>
                  <a:pt x="867376" y="78523"/>
                  <a:pt x="861906" y="104693"/>
                </a:cubicBezTo>
                <a:cubicBezTo>
                  <a:pt x="843817" y="191375"/>
                  <a:pt x="858534" y="258432"/>
                  <a:pt x="891809" y="314763"/>
                </a:cubicBezTo>
                <a:cubicBezTo>
                  <a:pt x="903576" y="334407"/>
                  <a:pt x="899159" y="347903"/>
                  <a:pt x="883105" y="361124"/>
                </a:cubicBezTo>
                <a:cubicBezTo>
                  <a:pt x="864669" y="375704"/>
                  <a:pt x="850327" y="397046"/>
                  <a:pt x="839062" y="423850"/>
                </a:cubicBezTo>
                <a:cubicBezTo>
                  <a:pt x="820568" y="467166"/>
                  <a:pt x="811859" y="513531"/>
                  <a:pt x="804620" y="560313"/>
                </a:cubicBezTo>
                <a:cubicBezTo>
                  <a:pt x="793378" y="633687"/>
                  <a:pt x="780112" y="704450"/>
                  <a:pt x="736357" y="760897"/>
                </a:cubicBezTo>
                <a:cubicBezTo>
                  <a:pt x="723332" y="778040"/>
                  <a:pt x="712885" y="799992"/>
                  <a:pt x="701931" y="821285"/>
                </a:cubicBezTo>
                <a:cubicBezTo>
                  <a:pt x="705425" y="839840"/>
                  <a:pt x="714063" y="852486"/>
                  <a:pt x="730099" y="854014"/>
                </a:cubicBezTo>
                <a:cubicBezTo>
                  <a:pt x="832163" y="864105"/>
                  <a:pt x="827638" y="966113"/>
                  <a:pt x="828340" y="1080052"/>
                </a:cubicBezTo>
                <a:cubicBezTo>
                  <a:pt x="829412" y="1221065"/>
                  <a:pt x="771840" y="1300280"/>
                  <a:pt x="700490" y="1372761"/>
                </a:cubicBezTo>
                <a:cubicBezTo>
                  <a:pt x="676074" y="1397333"/>
                  <a:pt x="640472" y="1405223"/>
                  <a:pt x="632708" y="1466109"/>
                </a:cubicBezTo>
                <a:cubicBezTo>
                  <a:pt x="675330" y="1511622"/>
                  <a:pt x="723920" y="1454776"/>
                  <a:pt x="768641" y="1459414"/>
                </a:cubicBezTo>
                <a:cubicBezTo>
                  <a:pt x="805594" y="1463610"/>
                  <a:pt x="865476" y="1442049"/>
                  <a:pt x="819196" y="1556554"/>
                </a:cubicBezTo>
                <a:cubicBezTo>
                  <a:pt x="805723" y="1590108"/>
                  <a:pt x="823233" y="1607581"/>
                  <a:pt x="841602" y="1606217"/>
                </a:cubicBezTo>
                <a:cubicBezTo>
                  <a:pt x="990393" y="1592503"/>
                  <a:pt x="928704" y="1817105"/>
                  <a:pt x="979741" y="1914129"/>
                </a:cubicBezTo>
                <a:cubicBezTo>
                  <a:pt x="994130" y="1940125"/>
                  <a:pt x="981845" y="1995898"/>
                  <a:pt x="961586" y="2014028"/>
                </a:cubicBezTo>
                <a:cubicBezTo>
                  <a:pt x="833010" y="2130710"/>
                  <a:pt x="821559" y="2335317"/>
                  <a:pt x="763580" y="2524080"/>
                </a:cubicBezTo>
                <a:cubicBezTo>
                  <a:pt x="834503" y="2575904"/>
                  <a:pt x="917665" y="2570407"/>
                  <a:pt x="993601" y="2596949"/>
                </a:cubicBezTo>
                <a:cubicBezTo>
                  <a:pt x="1072474" y="2624324"/>
                  <a:pt x="1073570" y="2658988"/>
                  <a:pt x="1013917" y="2810127"/>
                </a:cubicBezTo>
                <a:cubicBezTo>
                  <a:pt x="1181198" y="2798901"/>
                  <a:pt x="1181198" y="2798901"/>
                  <a:pt x="1136989" y="3024678"/>
                </a:cubicBezTo>
                <a:cubicBezTo>
                  <a:pt x="1180902" y="3020054"/>
                  <a:pt x="1224298" y="3088781"/>
                  <a:pt x="1259967" y="3181568"/>
                </a:cubicBezTo>
                <a:lnTo>
                  <a:pt x="1265794" y="3198166"/>
                </a:lnTo>
                <a:lnTo>
                  <a:pt x="1265717" y="3204655"/>
                </a:lnTo>
                <a:cubicBezTo>
                  <a:pt x="1268733" y="3236251"/>
                  <a:pt x="1277862" y="3256804"/>
                  <a:pt x="1288242" y="3274732"/>
                </a:cubicBezTo>
                <a:lnTo>
                  <a:pt x="1291297" y="3279721"/>
                </a:lnTo>
                <a:lnTo>
                  <a:pt x="1314272" y="3363918"/>
                </a:lnTo>
                <a:lnTo>
                  <a:pt x="1319860" y="3393684"/>
                </a:lnTo>
                <a:lnTo>
                  <a:pt x="1316519" y="3405686"/>
                </a:lnTo>
                <a:cubicBezTo>
                  <a:pt x="1310372" y="3418102"/>
                  <a:pt x="1301211" y="3431228"/>
                  <a:pt x="1288529" y="3445525"/>
                </a:cubicBezTo>
                <a:cubicBezTo>
                  <a:pt x="1161348" y="3588143"/>
                  <a:pt x="1146805" y="3608961"/>
                  <a:pt x="1242782" y="3705028"/>
                </a:cubicBezTo>
                <a:lnTo>
                  <a:pt x="1286485" y="3747325"/>
                </a:lnTo>
                <a:lnTo>
                  <a:pt x="1292276" y="3757935"/>
                </a:lnTo>
                <a:lnTo>
                  <a:pt x="1295640" y="3771718"/>
                </a:lnTo>
                <a:cubicBezTo>
                  <a:pt x="1296144" y="3781009"/>
                  <a:pt x="1296074" y="3791627"/>
                  <a:pt x="1297165" y="3800021"/>
                </a:cubicBezTo>
                <a:cubicBezTo>
                  <a:pt x="1261584" y="3834526"/>
                  <a:pt x="1216509" y="3777846"/>
                  <a:pt x="1175354" y="3860429"/>
                </a:cubicBezTo>
                <a:lnTo>
                  <a:pt x="1307283" y="4017890"/>
                </a:lnTo>
                <a:lnTo>
                  <a:pt x="1296662" y="4042035"/>
                </a:lnTo>
                <a:cubicBezTo>
                  <a:pt x="1285446" y="4076730"/>
                  <a:pt x="1278762" y="4115040"/>
                  <a:pt x="1272882" y="4153970"/>
                </a:cubicBezTo>
                <a:lnTo>
                  <a:pt x="1262688" y="4216187"/>
                </a:lnTo>
                <a:lnTo>
                  <a:pt x="1264417" y="4216187"/>
                </a:lnTo>
                <a:lnTo>
                  <a:pt x="1262699" y="4228245"/>
                </a:lnTo>
                <a:lnTo>
                  <a:pt x="1261091" y="4239616"/>
                </a:lnTo>
                <a:lnTo>
                  <a:pt x="1260815" y="4241609"/>
                </a:lnTo>
                <a:cubicBezTo>
                  <a:pt x="1260689" y="4242505"/>
                  <a:pt x="1260696" y="4242428"/>
                  <a:pt x="1260967" y="4240495"/>
                </a:cubicBezTo>
                <a:lnTo>
                  <a:pt x="1261091" y="4239616"/>
                </a:lnTo>
                <a:lnTo>
                  <a:pt x="1261469" y="4236887"/>
                </a:lnTo>
                <a:cubicBezTo>
                  <a:pt x="1262532" y="4229054"/>
                  <a:pt x="1263675" y="4219786"/>
                  <a:pt x="1256626" y="4265601"/>
                </a:cubicBezTo>
                <a:cubicBezTo>
                  <a:pt x="1256291" y="4267782"/>
                  <a:pt x="1251762" y="4300784"/>
                  <a:pt x="1248755" y="4319440"/>
                </a:cubicBezTo>
                <a:lnTo>
                  <a:pt x="1247265" y="4327380"/>
                </a:lnTo>
                <a:lnTo>
                  <a:pt x="1237396" y="4327380"/>
                </a:lnTo>
                <a:lnTo>
                  <a:pt x="1217455" y="4371063"/>
                </a:lnTo>
                <a:cubicBezTo>
                  <a:pt x="1199891" y="4400506"/>
                  <a:pt x="1175680" y="4424583"/>
                  <a:pt x="1141096" y="4440302"/>
                </a:cubicBezTo>
                <a:cubicBezTo>
                  <a:pt x="1069946" y="4473150"/>
                  <a:pt x="1038303" y="4575550"/>
                  <a:pt x="987553" y="4640688"/>
                </a:cubicBezTo>
                <a:cubicBezTo>
                  <a:pt x="810580" y="4866180"/>
                  <a:pt x="695846" y="5129308"/>
                  <a:pt x="649254" y="5463560"/>
                </a:cubicBezTo>
                <a:cubicBezTo>
                  <a:pt x="636193" y="5556007"/>
                  <a:pt x="578841" y="5642157"/>
                  <a:pt x="542839" y="5729320"/>
                </a:cubicBezTo>
                <a:cubicBezTo>
                  <a:pt x="563420" y="5782527"/>
                  <a:pt x="660486" y="5634705"/>
                  <a:pt x="629662" y="5793573"/>
                </a:cubicBezTo>
                <a:cubicBezTo>
                  <a:pt x="606320" y="5913360"/>
                  <a:pt x="539304" y="6000311"/>
                  <a:pt x="476494" y="6082357"/>
                </a:cubicBezTo>
                <a:cubicBezTo>
                  <a:pt x="404358" y="6175982"/>
                  <a:pt x="324070" y="6256850"/>
                  <a:pt x="295356" y="6405892"/>
                </a:cubicBezTo>
                <a:cubicBezTo>
                  <a:pt x="293791" y="6413841"/>
                  <a:pt x="198424" y="6580901"/>
                  <a:pt x="21866" y="6831011"/>
                </a:cubicBezTo>
                <a:lnTo>
                  <a:pt x="0" y="6861482"/>
                </a:lnTo>
                <a:lnTo>
                  <a:pt x="5463940" y="6861482"/>
                </a:lnTo>
                <a:close/>
              </a:path>
            </a:pathLst>
          </a:custGeom>
          <a:solidFill>
            <a:srgbClr val="A67F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C93147-4121-F54A-A32F-8994E9545B29}"/>
              </a:ext>
            </a:extLst>
          </p:cNvPr>
          <p:cNvSpPr>
            <a:spLocks noGrp="1"/>
          </p:cNvSpPr>
          <p:nvPr>
            <p:ph type="title"/>
          </p:nvPr>
        </p:nvSpPr>
        <p:spPr>
          <a:xfrm>
            <a:off x="838200" y="713312"/>
            <a:ext cx="3200400" cy="5431376"/>
          </a:xfrm>
        </p:spPr>
        <p:txBody>
          <a:bodyPr>
            <a:normAutofit/>
          </a:bodyPr>
          <a:lstStyle/>
          <a:p>
            <a:r>
              <a:rPr lang="en-US" sz="3600">
                <a:solidFill>
                  <a:srgbClr val="FFFFFF"/>
                </a:solidFill>
              </a:rPr>
              <a:t>What are proofs?</a:t>
            </a:r>
          </a:p>
        </p:txBody>
      </p:sp>
      <p:graphicFrame>
        <p:nvGraphicFramePr>
          <p:cNvPr id="5" name="Content Placeholder 2">
            <a:extLst>
              <a:ext uri="{FF2B5EF4-FFF2-40B4-BE49-F238E27FC236}">
                <a16:creationId xmlns:a16="http://schemas.microsoft.com/office/drawing/2014/main" id="{9030D5AB-4FDC-4DD0-8FE1-955E300473CA}"/>
              </a:ext>
            </a:extLst>
          </p:cNvPr>
          <p:cNvGraphicFramePr>
            <a:graphicFrameLocks noGrp="1"/>
          </p:cNvGraphicFramePr>
          <p:nvPr>
            <p:ph idx="1"/>
            <p:extLst>
              <p:ext uri="{D42A27DB-BD31-4B8C-83A1-F6EECF244321}">
                <p14:modId xmlns:p14="http://schemas.microsoft.com/office/powerpoint/2010/main" val="809789781"/>
              </p:ext>
            </p:extLst>
          </p:nvPr>
        </p:nvGraphicFramePr>
        <p:xfrm>
          <a:off x="5550568" y="713312"/>
          <a:ext cx="5803231" cy="5494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124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17B7366-37C8-497F-8B24-C0D854C71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93147-4121-F54A-A32F-8994E9545B29}"/>
              </a:ext>
            </a:extLst>
          </p:cNvPr>
          <p:cNvSpPr>
            <a:spLocks noGrp="1"/>
          </p:cNvSpPr>
          <p:nvPr>
            <p:ph type="title"/>
          </p:nvPr>
        </p:nvSpPr>
        <p:spPr>
          <a:xfrm>
            <a:off x="838200" y="365125"/>
            <a:ext cx="10515600" cy="1325563"/>
          </a:xfrm>
        </p:spPr>
        <p:txBody>
          <a:bodyPr>
            <a:normAutofit/>
          </a:bodyPr>
          <a:lstStyle/>
          <a:p>
            <a:r>
              <a:rPr lang="en-US"/>
              <a:t>What are proofs?</a:t>
            </a:r>
          </a:p>
        </p:txBody>
      </p:sp>
      <p:pic>
        <p:nvPicPr>
          <p:cNvPr id="3" name="Picture 2">
            <a:extLst>
              <a:ext uri="{FF2B5EF4-FFF2-40B4-BE49-F238E27FC236}">
                <a16:creationId xmlns:a16="http://schemas.microsoft.com/office/drawing/2014/main" id="{4835C2C2-255D-9143-BDCD-208A6485334D}"/>
              </a:ext>
            </a:extLst>
          </p:cNvPr>
          <p:cNvPicPr>
            <a:picLocks noChangeAspect="1"/>
          </p:cNvPicPr>
          <p:nvPr/>
        </p:nvPicPr>
        <p:blipFill rotWithShape="1">
          <a:blip r:embed="rId2"/>
          <a:srcRect l="15146" r="14579" b="2"/>
          <a:stretch/>
        </p:blipFill>
        <p:spPr>
          <a:xfrm>
            <a:off x="1129323" y="2013626"/>
            <a:ext cx="4488714" cy="3576825"/>
          </a:xfrm>
          <a:custGeom>
            <a:avLst/>
            <a:gdLst/>
            <a:ahLst/>
            <a:cxnLst/>
            <a:rect l="l" t="t" r="r" b="b"/>
            <a:pathLst>
              <a:path w="4488714" h="3576825">
                <a:moveTo>
                  <a:pt x="713492" y="15"/>
                </a:moveTo>
                <a:cubicBezTo>
                  <a:pt x="723739" y="278"/>
                  <a:pt x="734339" y="3967"/>
                  <a:pt x="743942" y="5139"/>
                </a:cubicBezTo>
                <a:cubicBezTo>
                  <a:pt x="955929" y="31374"/>
                  <a:pt x="1167914" y="59717"/>
                  <a:pt x="1380134" y="84780"/>
                </a:cubicBezTo>
                <a:cubicBezTo>
                  <a:pt x="1578535" y="108204"/>
                  <a:pt x="1778340" y="113591"/>
                  <a:pt x="1977677" y="125771"/>
                </a:cubicBezTo>
                <a:cubicBezTo>
                  <a:pt x="2218942" y="140529"/>
                  <a:pt x="2459740" y="161377"/>
                  <a:pt x="2699600" y="194169"/>
                </a:cubicBezTo>
                <a:cubicBezTo>
                  <a:pt x="2866144" y="217126"/>
                  <a:pt x="3034328" y="233053"/>
                  <a:pt x="3203214" y="214783"/>
                </a:cubicBezTo>
                <a:cubicBezTo>
                  <a:pt x="3211646" y="213845"/>
                  <a:pt x="3221250" y="210801"/>
                  <a:pt x="3228277" y="213845"/>
                </a:cubicBezTo>
                <a:cubicBezTo>
                  <a:pt x="3310262" y="248045"/>
                  <a:pt x="3399740" y="223449"/>
                  <a:pt x="3484768" y="244999"/>
                </a:cubicBezTo>
                <a:cubicBezTo>
                  <a:pt x="3462984" y="328154"/>
                  <a:pt x="3369523" y="321361"/>
                  <a:pt x="3316820" y="378984"/>
                </a:cubicBezTo>
                <a:cubicBezTo>
                  <a:pt x="3402785" y="401939"/>
                  <a:pt x="3480084" y="425129"/>
                  <a:pt x="3558554" y="442462"/>
                </a:cubicBezTo>
                <a:cubicBezTo>
                  <a:pt x="3641709" y="460733"/>
                  <a:pt x="3712214" y="510158"/>
                  <a:pt x="3793494" y="532176"/>
                </a:cubicBezTo>
                <a:cubicBezTo>
                  <a:pt x="3810829" y="536861"/>
                  <a:pt x="3831676" y="553257"/>
                  <a:pt x="3837766" y="569186"/>
                </a:cubicBezTo>
                <a:cubicBezTo>
                  <a:pt x="3857442" y="620719"/>
                  <a:pt x="4250260" y="765244"/>
                  <a:pt x="4203881" y="811154"/>
                </a:cubicBezTo>
                <a:cubicBezTo>
                  <a:pt x="4184673" y="830128"/>
                  <a:pt x="4159844" y="843714"/>
                  <a:pt x="4133843" y="862453"/>
                </a:cubicBezTo>
                <a:cubicBezTo>
                  <a:pt x="4172962" y="897823"/>
                  <a:pt x="4216998" y="913283"/>
                  <a:pt x="4263846" y="923823"/>
                </a:cubicBezTo>
                <a:cubicBezTo>
                  <a:pt x="4277901" y="927103"/>
                  <a:pt x="4291721" y="933661"/>
                  <a:pt x="4293126" y="949590"/>
                </a:cubicBezTo>
                <a:cubicBezTo>
                  <a:pt x="4294531" y="966220"/>
                  <a:pt x="4280242" y="972778"/>
                  <a:pt x="4268297" y="980509"/>
                </a:cubicBezTo>
                <a:cubicBezTo>
                  <a:pt x="4251666" y="991283"/>
                  <a:pt x="4235503" y="1000654"/>
                  <a:pt x="4214422" y="1002059"/>
                </a:cubicBezTo>
                <a:cubicBezTo>
                  <a:pt x="4179754" y="1004167"/>
                  <a:pt x="4163124" y="1034149"/>
                  <a:pt x="4142980" y="1056636"/>
                </a:cubicBezTo>
                <a:cubicBezTo>
                  <a:pt x="4131736" y="1069286"/>
                  <a:pt x="4126114" y="1094817"/>
                  <a:pt x="4145790" y="1099268"/>
                </a:cubicBezTo>
                <a:cubicBezTo>
                  <a:pt x="4193106" y="1110043"/>
                  <a:pt x="4189358" y="1141197"/>
                  <a:pt x="4188188" y="1176567"/>
                </a:cubicBezTo>
                <a:cubicBezTo>
                  <a:pt x="4186548" y="1220370"/>
                  <a:pt x="4158673" y="1240514"/>
                  <a:pt x="4124474" y="1257380"/>
                </a:cubicBezTo>
                <a:cubicBezTo>
                  <a:pt x="4112762" y="1263235"/>
                  <a:pt x="4096132" y="1263000"/>
                  <a:pt x="4091680" y="1281271"/>
                </a:cubicBezTo>
                <a:cubicBezTo>
                  <a:pt x="4110888" y="1298606"/>
                  <a:pt x="4134312" y="1284551"/>
                  <a:pt x="4154926" y="1289469"/>
                </a:cubicBezTo>
                <a:cubicBezTo>
                  <a:pt x="4172025" y="1293452"/>
                  <a:pt x="4200368" y="1291344"/>
                  <a:pt x="4176944" y="1323200"/>
                </a:cubicBezTo>
                <a:cubicBezTo>
                  <a:pt x="4170150" y="1332335"/>
                  <a:pt x="4178114" y="1339363"/>
                  <a:pt x="4186782" y="1340066"/>
                </a:cubicBezTo>
                <a:cubicBezTo>
                  <a:pt x="4256117" y="1347327"/>
                  <a:pt x="4224260" y="1411743"/>
                  <a:pt x="4246513" y="1445708"/>
                </a:cubicBezTo>
                <a:cubicBezTo>
                  <a:pt x="4252602" y="1455076"/>
                  <a:pt x="4246044" y="1471239"/>
                  <a:pt x="4236440" y="1475221"/>
                </a:cubicBezTo>
                <a:cubicBezTo>
                  <a:pt x="4175069" y="1501456"/>
                  <a:pt x="4166637" y="1563998"/>
                  <a:pt x="4136888" y="1617873"/>
                </a:cubicBezTo>
                <a:cubicBezTo>
                  <a:pt x="4169214" y="1639188"/>
                  <a:pt x="4207863" y="1643873"/>
                  <a:pt x="4242764" y="1657693"/>
                </a:cubicBezTo>
                <a:cubicBezTo>
                  <a:pt x="4279072" y="1672216"/>
                  <a:pt x="4279072" y="1682991"/>
                  <a:pt x="4249089" y="1725153"/>
                </a:cubicBezTo>
                <a:cubicBezTo>
                  <a:pt x="4327090" y="1734290"/>
                  <a:pt x="4327090" y="1734290"/>
                  <a:pt x="4302964" y="1800579"/>
                </a:cubicBezTo>
                <a:cubicBezTo>
                  <a:pt x="4368318" y="1806669"/>
                  <a:pt x="4411417" y="1838057"/>
                  <a:pt x="4421488" y="1906689"/>
                </a:cubicBezTo>
                <a:cubicBezTo>
                  <a:pt x="4426408" y="1939951"/>
                  <a:pt x="4455922" y="1955644"/>
                  <a:pt x="4488714" y="1977897"/>
                </a:cubicBezTo>
                <a:cubicBezTo>
                  <a:pt x="4447958" y="1999448"/>
                  <a:pt x="4420318" y="2044421"/>
                  <a:pt x="4372767" y="1996870"/>
                </a:cubicBezTo>
                <a:cubicBezTo>
                  <a:pt x="4355434" y="1979537"/>
                  <a:pt x="4357072" y="2001555"/>
                  <a:pt x="4354731" y="2007880"/>
                </a:cubicBezTo>
                <a:cubicBezTo>
                  <a:pt x="4349110" y="2023339"/>
                  <a:pt x="4360820" y="2033646"/>
                  <a:pt x="4368551" y="2045357"/>
                </a:cubicBezTo>
                <a:cubicBezTo>
                  <a:pt x="4376046" y="2057070"/>
                  <a:pt x="4384948" y="2069484"/>
                  <a:pt x="4387056" y="2082603"/>
                </a:cubicBezTo>
                <a:cubicBezTo>
                  <a:pt x="4388460" y="2091738"/>
                  <a:pt x="4381668" y="2105088"/>
                  <a:pt x="4374173" y="2111882"/>
                </a:cubicBezTo>
                <a:cubicBezTo>
                  <a:pt x="4334820" y="2147720"/>
                  <a:pt x="4358244" y="2228299"/>
                  <a:pt x="4283756" y="2238606"/>
                </a:cubicBezTo>
                <a:cubicBezTo>
                  <a:pt x="4250260" y="2243289"/>
                  <a:pt x="4234098" y="2272804"/>
                  <a:pt x="4209503" y="2288966"/>
                </a:cubicBezTo>
                <a:cubicBezTo>
                  <a:pt x="4124006" y="2345418"/>
                  <a:pt x="4066851" y="2418032"/>
                  <a:pt x="4040383" y="2517817"/>
                </a:cubicBezTo>
                <a:cubicBezTo>
                  <a:pt x="4033122" y="2545457"/>
                  <a:pt x="4005246" y="2567711"/>
                  <a:pt x="3987210" y="2592071"/>
                </a:cubicBezTo>
                <a:cubicBezTo>
                  <a:pt x="3995878" y="2609873"/>
                  <a:pt x="4043193" y="2571458"/>
                  <a:pt x="4026563" y="2618305"/>
                </a:cubicBezTo>
                <a:cubicBezTo>
                  <a:pt x="4013914" y="2653442"/>
                  <a:pt x="3981588" y="2675226"/>
                  <a:pt x="3951137" y="2696074"/>
                </a:cubicBezTo>
                <a:cubicBezTo>
                  <a:pt x="3916470" y="2719731"/>
                  <a:pt x="3878055" y="2738704"/>
                  <a:pt x="3862360" y="2782506"/>
                </a:cubicBezTo>
                <a:cubicBezTo>
                  <a:pt x="3859081" y="2791877"/>
                  <a:pt x="3848540" y="2801714"/>
                  <a:pt x="3839172" y="2805463"/>
                </a:cubicBezTo>
                <a:cubicBezTo>
                  <a:pt x="3350549" y="3576343"/>
                  <a:pt x="2147734" y="3581495"/>
                  <a:pt x="2009066" y="3576107"/>
                </a:cubicBezTo>
                <a:cubicBezTo>
                  <a:pt x="1841116" y="3569315"/>
                  <a:pt x="1682302" y="3521764"/>
                  <a:pt x="1526534" y="3462502"/>
                </a:cubicBezTo>
                <a:cubicBezTo>
                  <a:pt x="1460712" y="3437439"/>
                  <a:pt x="1399577" y="3401835"/>
                  <a:pt x="1335628" y="3374195"/>
                </a:cubicBezTo>
                <a:cubicBezTo>
                  <a:pt x="1247321" y="3336013"/>
                  <a:pt x="1179158" y="3263165"/>
                  <a:pt x="1091084" y="3232479"/>
                </a:cubicBezTo>
                <a:cubicBezTo>
                  <a:pt x="1000434" y="3200857"/>
                  <a:pt x="922901" y="3143000"/>
                  <a:pt x="829673" y="3118405"/>
                </a:cubicBezTo>
                <a:cubicBezTo>
                  <a:pt x="780484" y="3105288"/>
                  <a:pt x="732933" y="3081631"/>
                  <a:pt x="740662" y="3013935"/>
                </a:cubicBezTo>
                <a:cubicBezTo>
                  <a:pt x="742771" y="2994727"/>
                  <a:pt x="729888" y="2979034"/>
                  <a:pt x="709509" y="2984656"/>
                </a:cubicBezTo>
                <a:cubicBezTo>
                  <a:pt x="670626" y="2995196"/>
                  <a:pt x="653058" y="2967321"/>
                  <a:pt x="631507" y="2946474"/>
                </a:cubicBezTo>
                <a:cubicBezTo>
                  <a:pt x="593093" y="2909465"/>
                  <a:pt x="556552" y="2870113"/>
                  <a:pt x="495415" y="2864022"/>
                </a:cubicBezTo>
                <a:cubicBezTo>
                  <a:pt x="507126" y="2834976"/>
                  <a:pt x="527037" y="2839193"/>
                  <a:pt x="545308" y="2845283"/>
                </a:cubicBezTo>
                <a:cubicBezTo>
                  <a:pt x="593327" y="2861212"/>
                  <a:pt x="640877" y="2879248"/>
                  <a:pt x="688896" y="2895176"/>
                </a:cubicBezTo>
                <a:cubicBezTo>
                  <a:pt x="720284" y="2905483"/>
                  <a:pt x="751438" y="2920006"/>
                  <a:pt x="793367" y="2908527"/>
                </a:cubicBezTo>
                <a:cubicBezTo>
                  <a:pt x="757294" y="2849968"/>
                  <a:pt x="695923" y="2839427"/>
                  <a:pt x="646265" y="2821391"/>
                </a:cubicBezTo>
                <a:cubicBezTo>
                  <a:pt x="584192" y="2798670"/>
                  <a:pt x="547651" y="2755803"/>
                  <a:pt x="503847" y="2708019"/>
                </a:cubicBezTo>
                <a:cubicBezTo>
                  <a:pt x="549524" y="2696541"/>
                  <a:pt x="577867" y="2731678"/>
                  <a:pt x="613705" y="2729803"/>
                </a:cubicBezTo>
                <a:cubicBezTo>
                  <a:pt x="615580" y="2723714"/>
                  <a:pt x="618859" y="2714813"/>
                  <a:pt x="618390" y="2714577"/>
                </a:cubicBezTo>
                <a:cubicBezTo>
                  <a:pt x="559831" y="2688343"/>
                  <a:pt x="532425" y="2639153"/>
                  <a:pt x="523289" y="2579656"/>
                </a:cubicBezTo>
                <a:cubicBezTo>
                  <a:pt x="518605" y="2548972"/>
                  <a:pt x="497289" y="2539368"/>
                  <a:pt x="476207" y="2525313"/>
                </a:cubicBezTo>
                <a:cubicBezTo>
                  <a:pt x="402656" y="2475421"/>
                  <a:pt x="324889" y="2430213"/>
                  <a:pt x="264455" y="2361581"/>
                </a:cubicBezTo>
                <a:cubicBezTo>
                  <a:pt x="334259" y="2370716"/>
                  <a:pt x="390242" y="2415455"/>
                  <a:pt x="465433" y="2434663"/>
                </a:cubicBezTo>
                <a:cubicBezTo>
                  <a:pt x="405702" y="2359238"/>
                  <a:pt x="328402" y="2321058"/>
                  <a:pt x="257897" y="2275380"/>
                </a:cubicBezTo>
                <a:cubicBezTo>
                  <a:pt x="225806" y="2254533"/>
                  <a:pt x="196059" y="2227830"/>
                  <a:pt x="157174" y="2216586"/>
                </a:cubicBezTo>
                <a:cubicBezTo>
                  <a:pt x="143354" y="2212604"/>
                  <a:pt x="120633" y="2204172"/>
                  <a:pt x="131643" y="2181919"/>
                </a:cubicBezTo>
                <a:cubicBezTo>
                  <a:pt x="141011" y="2163415"/>
                  <a:pt x="159516" y="2169035"/>
                  <a:pt x="176382" y="2174423"/>
                </a:cubicBezTo>
                <a:cubicBezTo>
                  <a:pt x="216905" y="2187776"/>
                  <a:pt x="258834" y="2188009"/>
                  <a:pt x="313646" y="2187776"/>
                </a:cubicBezTo>
                <a:cubicBezTo>
                  <a:pt x="267735" y="2126639"/>
                  <a:pt x="183643" y="2144910"/>
                  <a:pt x="144292" y="2080728"/>
                </a:cubicBezTo>
                <a:cubicBezTo>
                  <a:pt x="193481" y="2069484"/>
                  <a:pt x="231428" y="2092674"/>
                  <a:pt x="271249" y="2097124"/>
                </a:cubicBezTo>
                <a:cubicBezTo>
                  <a:pt x="307321" y="2101106"/>
                  <a:pt x="316222" y="2090332"/>
                  <a:pt x="307790" y="2054961"/>
                </a:cubicBezTo>
                <a:cubicBezTo>
                  <a:pt x="294673" y="1999915"/>
                  <a:pt x="314349" y="1971806"/>
                  <a:pt x="366818" y="1986798"/>
                </a:cubicBezTo>
                <a:cubicBezTo>
                  <a:pt x="415539" y="2000852"/>
                  <a:pt x="420692" y="1980240"/>
                  <a:pt x="407575" y="1948852"/>
                </a:cubicBezTo>
                <a:cubicBezTo>
                  <a:pt x="388836" y="1903176"/>
                  <a:pt x="410151" y="1867805"/>
                  <a:pt x="424674" y="1829390"/>
                </a:cubicBezTo>
                <a:cubicBezTo>
                  <a:pt x="446928" y="1770831"/>
                  <a:pt x="437558" y="1742253"/>
                  <a:pt x="389539" y="1698685"/>
                </a:cubicBezTo>
                <a:cubicBezTo>
                  <a:pt x="362602" y="1674323"/>
                  <a:pt x="333557" y="1653711"/>
                  <a:pt x="294438" y="1632630"/>
                </a:cubicBezTo>
                <a:cubicBezTo>
                  <a:pt x="384620" y="1621152"/>
                  <a:pt x="289988" y="1582503"/>
                  <a:pt x="321844" y="1558376"/>
                </a:cubicBezTo>
                <a:cubicBezTo>
                  <a:pt x="385557" y="1548538"/>
                  <a:pt x="437558" y="1625368"/>
                  <a:pt x="524227" y="1603350"/>
                </a:cubicBezTo>
                <a:cubicBezTo>
                  <a:pt x="417179" y="1536825"/>
                  <a:pt x="298889" y="1515041"/>
                  <a:pt x="221356" y="1426500"/>
                </a:cubicBezTo>
                <a:cubicBezTo>
                  <a:pt x="239158" y="1406355"/>
                  <a:pt x="256960" y="1425094"/>
                  <a:pt x="272186" y="1417599"/>
                </a:cubicBezTo>
                <a:cubicBezTo>
                  <a:pt x="271717" y="1412914"/>
                  <a:pt x="272889" y="1405886"/>
                  <a:pt x="270077" y="1403779"/>
                </a:cubicBezTo>
                <a:cubicBezTo>
                  <a:pt x="212221" y="1355525"/>
                  <a:pt x="211283" y="1354355"/>
                  <a:pt x="273356" y="1318749"/>
                </a:cubicBezTo>
                <a:cubicBezTo>
                  <a:pt x="295141" y="1306335"/>
                  <a:pt x="293267" y="1295325"/>
                  <a:pt x="281790" y="1279632"/>
                </a:cubicBezTo>
                <a:cubicBezTo>
                  <a:pt x="273590" y="1268622"/>
                  <a:pt x="263753" y="1258784"/>
                  <a:pt x="268438" y="1234657"/>
                </a:cubicBezTo>
                <a:cubicBezTo>
                  <a:pt x="302402" y="1265578"/>
                  <a:pt x="466603" y="1255505"/>
                  <a:pt x="495649" y="1252226"/>
                </a:cubicBezTo>
                <a:cubicBezTo>
                  <a:pt x="528208" y="1248713"/>
                  <a:pt x="560299" y="1233721"/>
                  <a:pt x="594497" y="1241919"/>
                </a:cubicBezTo>
                <a:cubicBezTo>
                  <a:pt x="621903" y="1248479"/>
                  <a:pt x="748860" y="1311957"/>
                  <a:pt x="766898" y="1239109"/>
                </a:cubicBezTo>
                <a:cubicBezTo>
                  <a:pt x="767835" y="1235595"/>
                  <a:pt x="819132" y="1243794"/>
                  <a:pt x="846773" y="1247776"/>
                </a:cubicBezTo>
                <a:cubicBezTo>
                  <a:pt x="871134" y="1251055"/>
                  <a:pt x="898540" y="1265578"/>
                  <a:pt x="914936" y="1236532"/>
                </a:cubicBezTo>
                <a:cubicBezTo>
                  <a:pt x="924540" y="1219433"/>
                  <a:pt x="884954" y="1186405"/>
                  <a:pt x="849584" y="1183594"/>
                </a:cubicBezTo>
                <a:cubicBezTo>
                  <a:pt x="818898" y="1181017"/>
                  <a:pt x="786807" y="1177269"/>
                  <a:pt x="757528" y="1184296"/>
                </a:cubicBezTo>
                <a:cubicBezTo>
                  <a:pt x="721456" y="1192730"/>
                  <a:pt x="702014" y="1179144"/>
                  <a:pt x="691941" y="1149864"/>
                </a:cubicBezTo>
                <a:cubicBezTo>
                  <a:pt x="680698" y="1117539"/>
                  <a:pt x="659147" y="1102547"/>
                  <a:pt x="629400" y="1087555"/>
                </a:cubicBezTo>
                <a:cubicBezTo>
                  <a:pt x="557253" y="1051250"/>
                  <a:pt x="487920" y="1009321"/>
                  <a:pt x="408747" y="988239"/>
                </a:cubicBezTo>
                <a:cubicBezTo>
                  <a:pt x="393052" y="984022"/>
                  <a:pt x="375719" y="978400"/>
                  <a:pt x="368458" y="950527"/>
                </a:cubicBezTo>
                <a:cubicBezTo>
                  <a:pt x="582786" y="992220"/>
                  <a:pt x="778141" y="1100908"/>
                  <a:pt x="999262" y="1094583"/>
                </a:cubicBezTo>
                <a:cubicBezTo>
                  <a:pt x="938829" y="1060149"/>
                  <a:pt x="868792" y="1058276"/>
                  <a:pt x="804376" y="1034149"/>
                </a:cubicBezTo>
                <a:cubicBezTo>
                  <a:pt x="850053" y="1016113"/>
                  <a:pt x="892918" y="1034852"/>
                  <a:pt x="936252" y="1045159"/>
                </a:cubicBezTo>
                <a:cubicBezTo>
                  <a:pt x="972559" y="1053591"/>
                  <a:pt x="1005353" y="1054997"/>
                  <a:pt x="1009335" y="1004636"/>
                </a:cubicBezTo>
                <a:cubicBezTo>
                  <a:pt x="1007929" y="1001356"/>
                  <a:pt x="1008163" y="997141"/>
                  <a:pt x="1008398" y="993158"/>
                </a:cubicBezTo>
                <a:cubicBezTo>
                  <a:pt x="996216" y="972311"/>
                  <a:pt x="977244" y="961536"/>
                  <a:pt x="954757" y="955445"/>
                </a:cubicBezTo>
                <a:cubicBezTo>
                  <a:pt x="941171" y="951697"/>
                  <a:pt x="923135" y="946075"/>
                  <a:pt x="923368" y="931085"/>
                </a:cubicBezTo>
                <a:cubicBezTo>
                  <a:pt x="924071" y="875570"/>
                  <a:pt x="880738" y="859407"/>
                  <a:pt x="837403" y="843245"/>
                </a:cubicBezTo>
                <a:cubicBezTo>
                  <a:pt x="861530" y="815605"/>
                  <a:pt x="880503" y="835983"/>
                  <a:pt x="898774" y="833876"/>
                </a:cubicBezTo>
                <a:cubicBezTo>
                  <a:pt x="910720" y="832470"/>
                  <a:pt x="921495" y="829894"/>
                  <a:pt x="921495" y="815605"/>
                </a:cubicBezTo>
                <a:cubicBezTo>
                  <a:pt x="921729" y="803658"/>
                  <a:pt x="916107" y="790072"/>
                  <a:pt x="904396" y="789839"/>
                </a:cubicBezTo>
                <a:cubicBezTo>
                  <a:pt x="831079" y="787730"/>
                  <a:pt x="790556" y="710900"/>
                  <a:pt x="714428" y="710666"/>
                </a:cubicBezTo>
                <a:cubicBezTo>
                  <a:pt x="668986" y="710666"/>
                  <a:pt x="738086" y="667332"/>
                  <a:pt x="699672" y="649295"/>
                </a:cubicBezTo>
                <a:cubicBezTo>
                  <a:pt x="691238" y="645313"/>
                  <a:pt x="721690" y="639224"/>
                  <a:pt x="735276" y="640160"/>
                </a:cubicBezTo>
                <a:cubicBezTo>
                  <a:pt x="748627" y="641097"/>
                  <a:pt x="760573" y="652574"/>
                  <a:pt x="776736" y="644376"/>
                </a:cubicBezTo>
                <a:cubicBezTo>
                  <a:pt x="785637" y="615097"/>
                  <a:pt x="762682" y="604322"/>
                  <a:pt x="743708" y="596123"/>
                </a:cubicBezTo>
                <a:cubicBezTo>
                  <a:pt x="699905" y="577150"/>
                  <a:pt x="657274" y="554195"/>
                  <a:pt x="609255" y="547401"/>
                </a:cubicBezTo>
                <a:cubicBezTo>
                  <a:pt x="592156" y="545059"/>
                  <a:pt x="633850" y="513671"/>
                  <a:pt x="642048" y="502662"/>
                </a:cubicBezTo>
                <a:cubicBezTo>
                  <a:pt x="448801" y="386949"/>
                  <a:pt x="216437" y="392804"/>
                  <a:pt x="0" y="299342"/>
                </a:cubicBezTo>
                <a:cubicBezTo>
                  <a:pt x="47785" y="281073"/>
                  <a:pt x="82921" y="294424"/>
                  <a:pt x="115480" y="297235"/>
                </a:cubicBezTo>
                <a:cubicBezTo>
                  <a:pt x="196760" y="304261"/>
                  <a:pt x="277105" y="318784"/>
                  <a:pt x="358151" y="327451"/>
                </a:cubicBezTo>
                <a:cubicBezTo>
                  <a:pt x="397971" y="331667"/>
                  <a:pt x="434981" y="347596"/>
                  <a:pt x="479486" y="322299"/>
                </a:cubicBezTo>
                <a:cubicBezTo>
                  <a:pt x="509235" y="305433"/>
                  <a:pt x="556786" y="323703"/>
                  <a:pt x="593327" y="338695"/>
                </a:cubicBezTo>
                <a:cubicBezTo>
                  <a:pt x="623543" y="351109"/>
                  <a:pt x="652355" y="354388"/>
                  <a:pt x="692410" y="338695"/>
                </a:cubicBezTo>
                <a:cubicBezTo>
                  <a:pt x="656103" y="329091"/>
                  <a:pt x="628228" y="320659"/>
                  <a:pt x="599651" y="314802"/>
                </a:cubicBezTo>
                <a:cubicBezTo>
                  <a:pt x="576930" y="310118"/>
                  <a:pt x="631040" y="291144"/>
                  <a:pt x="658679" y="293487"/>
                </a:cubicBezTo>
                <a:cubicBezTo>
                  <a:pt x="697329" y="296766"/>
                  <a:pt x="675545" y="284586"/>
                  <a:pt x="668986" y="267720"/>
                </a:cubicBezTo>
                <a:cubicBezTo>
                  <a:pt x="661959" y="249684"/>
                  <a:pt x="682806" y="244063"/>
                  <a:pt x="695923" y="247810"/>
                </a:cubicBezTo>
                <a:cubicBezTo>
                  <a:pt x="746284" y="262568"/>
                  <a:pt x="796411" y="236567"/>
                  <a:pt x="848413" y="257649"/>
                </a:cubicBezTo>
                <a:cubicBezTo>
                  <a:pt x="835295" y="205647"/>
                  <a:pt x="806952" y="182926"/>
                  <a:pt x="747690" y="175664"/>
                </a:cubicBezTo>
                <a:cubicBezTo>
                  <a:pt x="725437" y="172854"/>
                  <a:pt x="702248" y="177070"/>
                  <a:pt x="683040" y="162078"/>
                </a:cubicBezTo>
                <a:cubicBezTo>
                  <a:pt x="672030" y="153413"/>
                  <a:pt x="659616" y="143106"/>
                  <a:pt x="668283" y="127177"/>
                </a:cubicBezTo>
                <a:cubicBezTo>
                  <a:pt x="674373" y="115933"/>
                  <a:pt x="687491" y="115933"/>
                  <a:pt x="698266" y="119682"/>
                </a:cubicBezTo>
                <a:cubicBezTo>
                  <a:pt x="746519" y="136313"/>
                  <a:pt x="796880" y="142403"/>
                  <a:pt x="847241" y="148494"/>
                </a:cubicBezTo>
                <a:cubicBezTo>
                  <a:pt x="854972" y="149430"/>
                  <a:pt x="863637" y="152476"/>
                  <a:pt x="872305" y="137015"/>
                </a:cubicBezTo>
                <a:cubicBezTo>
                  <a:pt x="778141" y="111951"/>
                  <a:pt x="688662" y="76347"/>
                  <a:pt x="591921" y="62527"/>
                </a:cubicBezTo>
                <a:cubicBezTo>
                  <a:pt x="593327" y="55969"/>
                  <a:pt x="594732" y="49410"/>
                  <a:pt x="596138" y="42852"/>
                </a:cubicBezTo>
                <a:cubicBezTo>
                  <a:pt x="671796" y="52220"/>
                  <a:pt x="747456" y="61590"/>
                  <a:pt x="843025" y="73303"/>
                </a:cubicBezTo>
                <a:cubicBezTo>
                  <a:pt x="784231" y="36058"/>
                  <a:pt x="728717" y="48473"/>
                  <a:pt x="685149" y="15446"/>
                </a:cubicBezTo>
                <a:cubicBezTo>
                  <a:pt x="693347" y="2914"/>
                  <a:pt x="703244" y="-249"/>
                  <a:pt x="713492" y="15"/>
                </a:cubicBezTo>
                <a:close/>
              </a:path>
            </a:pathLst>
          </a:custGeom>
        </p:spPr>
      </p:pic>
      <p:graphicFrame>
        <p:nvGraphicFramePr>
          <p:cNvPr id="5" name="Content Placeholder 2">
            <a:extLst>
              <a:ext uri="{FF2B5EF4-FFF2-40B4-BE49-F238E27FC236}">
                <a16:creationId xmlns:a16="http://schemas.microsoft.com/office/drawing/2014/main" id="{9030D5AB-4FDC-4DD0-8FE1-955E300473CA}"/>
              </a:ext>
            </a:extLst>
          </p:cNvPr>
          <p:cNvGraphicFramePr>
            <a:graphicFrameLocks noGrp="1"/>
          </p:cNvGraphicFramePr>
          <p:nvPr>
            <p:ph idx="1"/>
            <p:extLst>
              <p:ext uri="{D42A27DB-BD31-4B8C-83A1-F6EECF244321}">
                <p14:modId xmlns:p14="http://schemas.microsoft.com/office/powerpoint/2010/main" val="19124701"/>
              </p:ext>
            </p:extLst>
          </p:nvPr>
        </p:nvGraphicFramePr>
        <p:xfrm>
          <a:off x="6119528" y="2013625"/>
          <a:ext cx="5234271" cy="4163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0651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720C8A5-6B45-4E4F-BA80-8A14A9F5B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89ECBDA-51E6-4484-8F25-E777102F7D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Freeform: Shape 25">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6749" y="720952"/>
            <a:ext cx="6959544" cy="5545704"/>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9013D89B-6AE6-1E46-8F01-B600C70D5025}"/>
              </a:ext>
            </a:extLst>
          </p:cNvPr>
          <p:cNvPicPr>
            <a:picLocks noChangeAspect="1"/>
          </p:cNvPicPr>
          <p:nvPr/>
        </p:nvPicPr>
        <p:blipFill>
          <a:blip r:embed="rId2"/>
          <a:stretch>
            <a:fillRect/>
          </a:stretch>
        </p:blipFill>
        <p:spPr>
          <a:xfrm>
            <a:off x="638338" y="1146966"/>
            <a:ext cx="4015954" cy="4566713"/>
          </a:xfrm>
          <a:prstGeom prst="rect">
            <a:avLst/>
          </a:prstGeom>
        </p:spPr>
      </p:pic>
      <p:graphicFrame>
        <p:nvGraphicFramePr>
          <p:cNvPr id="5" name="Content Placeholder 2">
            <a:extLst>
              <a:ext uri="{FF2B5EF4-FFF2-40B4-BE49-F238E27FC236}">
                <a16:creationId xmlns:a16="http://schemas.microsoft.com/office/drawing/2014/main" id="{9030D5AB-4FDC-4DD0-8FE1-955E300473CA}"/>
              </a:ext>
            </a:extLst>
          </p:cNvPr>
          <p:cNvGraphicFramePr>
            <a:graphicFrameLocks noGrp="1"/>
          </p:cNvGraphicFramePr>
          <p:nvPr>
            <p:ph idx="1"/>
            <p:extLst>
              <p:ext uri="{D42A27DB-BD31-4B8C-83A1-F6EECF244321}">
                <p14:modId xmlns:p14="http://schemas.microsoft.com/office/powerpoint/2010/main" val="2284289403"/>
              </p:ext>
            </p:extLst>
          </p:nvPr>
        </p:nvGraphicFramePr>
        <p:xfrm>
          <a:off x="6545179" y="3243151"/>
          <a:ext cx="3978442" cy="2419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7221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C299B8B-2C2E-1B46-B1B0-DF445DDC4909}"/>
              </a:ext>
            </a:extLst>
          </p:cNvPr>
          <p:cNvSpPr txBox="1"/>
          <p:nvPr/>
        </p:nvSpPr>
        <p:spPr>
          <a:xfrm>
            <a:off x="838201" y="0"/>
            <a:ext cx="5251316" cy="15370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i="1" dirty="0">
                <a:latin typeface="+mj-lt"/>
                <a:ea typeface="+mj-ea"/>
                <a:cs typeface="+mj-cs"/>
              </a:rPr>
              <a:t>That’s where proofs come in…</a:t>
            </a:r>
          </a:p>
        </p:txBody>
      </p:sp>
      <p:pic>
        <p:nvPicPr>
          <p:cNvPr id="4" name="Picture 3">
            <a:extLst>
              <a:ext uri="{FF2B5EF4-FFF2-40B4-BE49-F238E27FC236}">
                <a16:creationId xmlns:a16="http://schemas.microsoft.com/office/drawing/2014/main" id="{E81D54F9-4931-C64B-87CF-D03C171FF41E}"/>
              </a:ext>
            </a:extLst>
          </p:cNvPr>
          <p:cNvPicPr>
            <a:picLocks noChangeAspect="1"/>
          </p:cNvPicPr>
          <p:nvPr/>
        </p:nvPicPr>
        <p:blipFill rotWithShape="1">
          <a:blip r:embed="rId3"/>
          <a:srcRect r="339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graphicFrame>
        <p:nvGraphicFramePr>
          <p:cNvPr id="5" name="Diagram 4">
            <a:extLst>
              <a:ext uri="{FF2B5EF4-FFF2-40B4-BE49-F238E27FC236}">
                <a16:creationId xmlns:a16="http://schemas.microsoft.com/office/drawing/2014/main" id="{3AAA3A00-6255-CC41-ACA4-D6F69372C0D5}"/>
              </a:ext>
            </a:extLst>
          </p:cNvPr>
          <p:cNvGraphicFramePr/>
          <p:nvPr>
            <p:extLst>
              <p:ext uri="{D42A27DB-BD31-4B8C-83A1-F6EECF244321}">
                <p14:modId xmlns:p14="http://schemas.microsoft.com/office/powerpoint/2010/main" val="2112244142"/>
              </p:ext>
            </p:extLst>
          </p:nvPr>
        </p:nvGraphicFramePr>
        <p:xfrm>
          <a:off x="635432" y="1255364"/>
          <a:ext cx="6165554" cy="53624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3114250"/>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EBC0B6-0150-FB43-A354-DF65298BDFD9}"/>
              </a:ext>
            </a:extLst>
          </p:cNvPr>
          <p:cNvSpPr>
            <a:spLocks noGrp="1"/>
          </p:cNvSpPr>
          <p:nvPr>
            <p:ph type="title"/>
          </p:nvPr>
        </p:nvSpPr>
        <p:spPr>
          <a:xfrm>
            <a:off x="6513788" y="365125"/>
            <a:ext cx="4840010" cy="1952744"/>
          </a:xfrm>
        </p:spPr>
        <p:txBody>
          <a:bodyPr>
            <a:normAutofit/>
          </a:bodyPr>
          <a:lstStyle/>
          <a:p>
            <a:r>
              <a:rPr lang="en-US" dirty="0"/>
              <a:t>The concept of a proof</a:t>
            </a:r>
          </a:p>
        </p:txBody>
      </p:sp>
      <p:sp>
        <p:nvSpPr>
          <p:cNvPr id="14" name="Freeform: Shape 13">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close up of a logo&#10;&#10;Description automatically generated">
            <a:extLst>
              <a:ext uri="{FF2B5EF4-FFF2-40B4-BE49-F238E27FC236}">
                <a16:creationId xmlns:a16="http://schemas.microsoft.com/office/drawing/2014/main" id="{000CAD4E-4342-FB47-9603-8699FDA96BDE}"/>
              </a:ext>
            </a:extLst>
          </p:cNvPr>
          <p:cNvPicPr>
            <a:picLocks noChangeAspect="1"/>
          </p:cNvPicPr>
          <p:nvPr/>
        </p:nvPicPr>
        <p:blipFill>
          <a:blip r:embed="rId2"/>
          <a:stretch>
            <a:fillRect/>
          </a:stretch>
        </p:blipFill>
        <p:spPr>
          <a:xfrm>
            <a:off x="601134" y="1918107"/>
            <a:ext cx="3195204" cy="3195204"/>
          </a:xfrm>
          <a:prstGeom prst="rect">
            <a:avLst/>
          </a:prstGeom>
        </p:spPr>
      </p:pic>
      <p:sp>
        <p:nvSpPr>
          <p:cNvPr id="3" name="Content Placeholder 2">
            <a:extLst>
              <a:ext uri="{FF2B5EF4-FFF2-40B4-BE49-F238E27FC236}">
                <a16:creationId xmlns:a16="http://schemas.microsoft.com/office/drawing/2014/main" id="{C8A89151-8ED8-E74A-8674-F64E0859776B}"/>
              </a:ext>
            </a:extLst>
          </p:cNvPr>
          <p:cNvSpPr>
            <a:spLocks noGrp="1"/>
          </p:cNvSpPr>
          <p:nvPr>
            <p:ph idx="1"/>
          </p:nvPr>
        </p:nvSpPr>
        <p:spPr>
          <a:xfrm>
            <a:off x="6513788" y="2497257"/>
            <a:ext cx="4840010" cy="3679705"/>
          </a:xfrm>
        </p:spPr>
        <p:txBody>
          <a:bodyPr>
            <a:normAutofit/>
          </a:bodyPr>
          <a:lstStyle/>
          <a:p>
            <a:r>
              <a:rPr lang="en-US" sz="2000" dirty="0"/>
              <a:t>A proof is the evidence which compels the acceptance of a fact as truth</a:t>
            </a:r>
          </a:p>
          <a:p>
            <a:r>
              <a:rPr lang="en-US" sz="2000" dirty="0"/>
              <a:t>Given some definition(s) or axiom, construct by inference, a theorem which states something new</a:t>
            </a:r>
          </a:p>
          <a:p>
            <a:r>
              <a:rPr lang="en-US" sz="2000" dirty="0"/>
              <a:t>Then, build up those theorems and eventually you’ll build MATH</a:t>
            </a:r>
          </a:p>
        </p:txBody>
      </p:sp>
    </p:spTree>
    <p:extLst>
      <p:ext uri="{BB962C8B-B14F-4D97-AF65-F5344CB8AC3E}">
        <p14:creationId xmlns:p14="http://schemas.microsoft.com/office/powerpoint/2010/main" val="2407491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par>
                                <p:cTn id="18" presetID="6" presetClass="entr" presetSubtype="16"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ircle(in)">
                                      <p:cBhvr>
                                        <p:cTn id="2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331A855-9971-2944-945E-1601AA1F7FD9}"/>
              </a:ext>
            </a:extLst>
          </p:cNvPr>
          <p:cNvPicPr>
            <a:picLocks noGrp="1" noChangeAspect="1"/>
          </p:cNvPicPr>
          <p:nvPr>
            <p:ph idx="1"/>
          </p:nvPr>
        </p:nvPicPr>
        <p:blipFill>
          <a:blip r:embed="rId2"/>
          <a:stretch>
            <a:fillRect/>
          </a:stretch>
        </p:blipFill>
        <p:spPr>
          <a:xfrm>
            <a:off x="4495800" y="2631281"/>
            <a:ext cx="3200400" cy="2921000"/>
          </a:xfrm>
          <a:prstGeom prst="rect">
            <a:avLst/>
          </a:prstGeom>
        </p:spPr>
      </p:pic>
    </p:spTree>
    <p:extLst>
      <p:ext uri="{BB962C8B-B14F-4D97-AF65-F5344CB8AC3E}">
        <p14:creationId xmlns:p14="http://schemas.microsoft.com/office/powerpoint/2010/main" val="35353441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4C5663A-0CE3-4AEE-B47E-FB68D9EBF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561A56-B903-954C-8F34-E9B82C73D171}"/>
              </a:ext>
            </a:extLst>
          </p:cNvPr>
          <p:cNvSpPr>
            <a:spLocks noGrp="1"/>
          </p:cNvSpPr>
          <p:nvPr>
            <p:ph type="title"/>
          </p:nvPr>
        </p:nvSpPr>
        <p:spPr>
          <a:xfrm>
            <a:off x="838201" y="365125"/>
            <a:ext cx="3816095" cy="1807305"/>
          </a:xfrm>
        </p:spPr>
        <p:txBody>
          <a:bodyPr>
            <a:normAutofit/>
          </a:bodyPr>
          <a:lstStyle/>
          <a:p>
            <a:r>
              <a:rPr lang="en-US" dirty="0"/>
              <a:t>A Historical Perspective</a:t>
            </a:r>
          </a:p>
        </p:txBody>
      </p:sp>
      <p:pic>
        <p:nvPicPr>
          <p:cNvPr id="4" name="Picture 3">
            <a:extLst>
              <a:ext uri="{FF2B5EF4-FFF2-40B4-BE49-F238E27FC236}">
                <a16:creationId xmlns:a16="http://schemas.microsoft.com/office/drawing/2014/main" id="{FC919404-754F-3745-A341-B7888FE71EEB}"/>
              </a:ext>
            </a:extLst>
          </p:cNvPr>
          <p:cNvPicPr>
            <a:picLocks noChangeAspect="1"/>
          </p:cNvPicPr>
          <p:nvPr/>
        </p:nvPicPr>
        <p:blipFill rotWithShape="1">
          <a:blip r:embed="rId2"/>
          <a:srcRect t="5418" b="2804"/>
          <a:stretch/>
        </p:blipFill>
        <p:spPr>
          <a:xfrm>
            <a:off x="4726728" y="10"/>
            <a:ext cx="7472381" cy="6857990"/>
          </a:xfrm>
          <a:custGeom>
            <a:avLst/>
            <a:gdLst/>
            <a:ahLst/>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p:spPr>
      </p:pic>
      <p:graphicFrame>
        <p:nvGraphicFramePr>
          <p:cNvPr id="5" name="Diagram 4">
            <a:extLst>
              <a:ext uri="{FF2B5EF4-FFF2-40B4-BE49-F238E27FC236}">
                <a16:creationId xmlns:a16="http://schemas.microsoft.com/office/drawing/2014/main" id="{1E2C6A90-4869-6D4C-9416-6A01F5D366FC}"/>
              </a:ext>
            </a:extLst>
          </p:cNvPr>
          <p:cNvGraphicFramePr/>
          <p:nvPr>
            <p:extLst>
              <p:ext uri="{D42A27DB-BD31-4B8C-83A1-F6EECF244321}">
                <p14:modId xmlns:p14="http://schemas.microsoft.com/office/powerpoint/2010/main" val="1156568198"/>
              </p:ext>
            </p:extLst>
          </p:nvPr>
        </p:nvGraphicFramePr>
        <p:xfrm>
          <a:off x="-1700636" y="143933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915440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2A1DF-42A1-1740-B57B-D695BFD5B424}"/>
              </a:ext>
            </a:extLst>
          </p:cNvPr>
          <p:cNvSpPr>
            <a:spLocks noGrp="1"/>
          </p:cNvSpPr>
          <p:nvPr>
            <p:ph type="title"/>
          </p:nvPr>
        </p:nvSpPr>
        <p:spPr>
          <a:xfrm>
            <a:off x="6513788" y="365125"/>
            <a:ext cx="4840010" cy="1952744"/>
          </a:xfrm>
        </p:spPr>
        <p:txBody>
          <a:bodyPr>
            <a:normAutofit/>
          </a:bodyPr>
          <a:lstStyle/>
          <a:p>
            <a:r>
              <a:rPr lang="en-US" dirty="0"/>
              <a:t>Euclid’s Elements</a:t>
            </a:r>
          </a:p>
        </p:txBody>
      </p:sp>
      <p:sp>
        <p:nvSpPr>
          <p:cNvPr id="11" name="Freeform: Shape 10">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666CE915-8A77-0146-84C8-9B6538A38E89}"/>
              </a:ext>
            </a:extLst>
          </p:cNvPr>
          <p:cNvPicPr>
            <a:picLocks noChangeAspect="1"/>
          </p:cNvPicPr>
          <p:nvPr/>
        </p:nvPicPr>
        <p:blipFill>
          <a:blip r:embed="rId2"/>
          <a:stretch>
            <a:fillRect/>
          </a:stretch>
        </p:blipFill>
        <p:spPr>
          <a:xfrm>
            <a:off x="601134" y="1114793"/>
            <a:ext cx="3195204" cy="4801832"/>
          </a:xfrm>
          <a:prstGeom prst="rect">
            <a:avLst/>
          </a:prstGeom>
        </p:spPr>
      </p:pic>
      <p:sp>
        <p:nvSpPr>
          <p:cNvPr id="3" name="Content Placeholder 2">
            <a:extLst>
              <a:ext uri="{FF2B5EF4-FFF2-40B4-BE49-F238E27FC236}">
                <a16:creationId xmlns:a16="http://schemas.microsoft.com/office/drawing/2014/main" id="{F38E7DB1-C6CB-D14E-9DCE-A8A4C11FB29A}"/>
              </a:ext>
            </a:extLst>
          </p:cNvPr>
          <p:cNvSpPr>
            <a:spLocks noGrp="1"/>
          </p:cNvSpPr>
          <p:nvPr>
            <p:ph idx="1"/>
          </p:nvPr>
        </p:nvSpPr>
        <p:spPr>
          <a:xfrm>
            <a:off x="6513788" y="2497257"/>
            <a:ext cx="4840010" cy="3679705"/>
          </a:xfrm>
        </p:spPr>
        <p:txBody>
          <a:bodyPr>
            <a:normAutofit/>
          </a:bodyPr>
          <a:lstStyle/>
          <a:p>
            <a:r>
              <a:rPr lang="en-US" sz="2000" dirty="0"/>
              <a:t>The Greek mathematician Euclid of Alexandria brought proofs (into and) out of geometry and into what we’re studying today</a:t>
            </a:r>
          </a:p>
          <a:p>
            <a:r>
              <a:rPr lang="en-US" sz="2000" dirty="0"/>
              <a:t>He wrote a book called </a:t>
            </a:r>
            <a:r>
              <a:rPr lang="en-US" sz="2000" dirty="0">
                <a:hlinkClick r:id="rId3"/>
              </a:rPr>
              <a:t>Euclid’s Elements </a:t>
            </a:r>
            <a:r>
              <a:rPr lang="en-US" sz="2000" dirty="0"/>
              <a:t>which conceptualized proofs in the axiomatic method:</a:t>
            </a:r>
          </a:p>
        </p:txBody>
      </p:sp>
    </p:spTree>
    <p:extLst>
      <p:ext uri="{BB962C8B-B14F-4D97-AF65-F5344CB8AC3E}">
        <p14:creationId xmlns:p14="http://schemas.microsoft.com/office/powerpoint/2010/main" val="1574202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070828-E616-4355-9C8A-A1065032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55161C6-1218-4EAF-A9E9-A319CFD760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747" y="2116753"/>
            <a:ext cx="4088106" cy="2781653"/>
          </a:xfrm>
          <a:custGeom>
            <a:avLst/>
            <a:gdLst>
              <a:gd name="connsiteX0" fmla="*/ 3362388 w 6230568"/>
              <a:gd name="connsiteY0" fmla="*/ 861 h 4239440"/>
              <a:gd name="connsiteX1" fmla="*/ 4026621 w 6230568"/>
              <a:gd name="connsiteY1" fmla="*/ 15392 h 4239440"/>
              <a:gd name="connsiteX2" fmla="*/ 5114556 w 6230568"/>
              <a:gd name="connsiteY2" fmla="*/ 34130 h 4239440"/>
              <a:gd name="connsiteX3" fmla="*/ 5776495 w 6230568"/>
              <a:gd name="connsiteY3" fmla="*/ 112905 h 4239440"/>
              <a:gd name="connsiteX4" fmla="*/ 5862918 w 6230568"/>
              <a:gd name="connsiteY4" fmla="*/ 141585 h 4239440"/>
              <a:gd name="connsiteX5" fmla="*/ 5840738 w 6230568"/>
              <a:gd name="connsiteY5" fmla="*/ 200475 h 4239440"/>
              <a:gd name="connsiteX6" fmla="*/ 5691219 w 6230568"/>
              <a:gd name="connsiteY6" fmla="*/ 216153 h 4239440"/>
              <a:gd name="connsiteX7" fmla="*/ 5773053 w 6230568"/>
              <a:gd name="connsiteY7" fmla="*/ 260130 h 4239440"/>
              <a:gd name="connsiteX8" fmla="*/ 5593324 w 6230568"/>
              <a:gd name="connsiteY8" fmla="*/ 293781 h 4239440"/>
              <a:gd name="connsiteX9" fmla="*/ 5617033 w 6230568"/>
              <a:gd name="connsiteY9" fmla="*/ 317108 h 4239440"/>
              <a:gd name="connsiteX10" fmla="*/ 5641124 w 6230568"/>
              <a:gd name="connsiteY10" fmla="*/ 339287 h 4239440"/>
              <a:gd name="connsiteX11" fmla="*/ 5299256 w 6230568"/>
              <a:gd name="connsiteY11" fmla="*/ 396265 h 4239440"/>
              <a:gd name="connsiteX12" fmla="*/ 5703073 w 6230568"/>
              <a:gd name="connsiteY12" fmla="*/ 500661 h 4239440"/>
              <a:gd name="connsiteX13" fmla="*/ 5629652 w 6230568"/>
              <a:gd name="connsiteY13" fmla="*/ 556874 h 4239440"/>
              <a:gd name="connsiteX14" fmla="*/ 5862918 w 6230568"/>
              <a:gd name="connsiteY14" fmla="*/ 645591 h 4239440"/>
              <a:gd name="connsiteX15" fmla="*/ 6052207 w 6230568"/>
              <a:gd name="connsiteY15" fmla="*/ 756106 h 4239440"/>
              <a:gd name="connsiteX16" fmla="*/ 6158515 w 6230568"/>
              <a:gd name="connsiteY16" fmla="*/ 901419 h 4239440"/>
              <a:gd name="connsiteX17" fmla="*/ 6195990 w 6230568"/>
              <a:gd name="connsiteY17" fmla="*/ 966427 h 4239440"/>
              <a:gd name="connsiteX18" fmla="*/ 6229642 w 6230568"/>
              <a:gd name="connsiteY18" fmla="*/ 1034878 h 4239440"/>
              <a:gd name="connsiteX19" fmla="*/ 6171516 w 6230568"/>
              <a:gd name="connsiteY19" fmla="*/ 1102946 h 4239440"/>
              <a:gd name="connsiteX20" fmla="*/ 6133659 w 6230568"/>
              <a:gd name="connsiteY20" fmla="*/ 1185545 h 4239440"/>
              <a:gd name="connsiteX21" fmla="*/ 6168458 w 6230568"/>
              <a:gd name="connsiteY21" fmla="*/ 1234110 h 4239440"/>
              <a:gd name="connsiteX22" fmla="*/ 6169222 w 6230568"/>
              <a:gd name="connsiteY22" fmla="*/ 1342712 h 4239440"/>
              <a:gd name="connsiteX23" fmla="*/ 6145131 w 6230568"/>
              <a:gd name="connsiteY23" fmla="*/ 1393954 h 4239440"/>
              <a:gd name="connsiteX24" fmla="*/ 6071709 w 6230568"/>
              <a:gd name="connsiteY24" fmla="*/ 1505233 h 4239440"/>
              <a:gd name="connsiteX25" fmla="*/ 6009378 w 6230568"/>
              <a:gd name="connsiteY25" fmla="*/ 1530089 h 4239440"/>
              <a:gd name="connsiteX26" fmla="*/ 6015879 w 6230568"/>
              <a:gd name="connsiteY26" fmla="*/ 1979030 h 4239440"/>
              <a:gd name="connsiteX27" fmla="*/ 6061385 w 6230568"/>
              <a:gd name="connsiteY27" fmla="*/ 2196234 h 4239440"/>
              <a:gd name="connsiteX28" fmla="*/ 6029263 w 6230568"/>
              <a:gd name="connsiteY28" fmla="*/ 2440972 h 4239440"/>
              <a:gd name="connsiteX29" fmla="*/ 6135571 w 6230568"/>
              <a:gd name="connsiteY29" fmla="*/ 2621848 h 4239440"/>
              <a:gd name="connsiteX30" fmla="*/ 6091594 w 6230568"/>
              <a:gd name="connsiteY30" fmla="*/ 2691446 h 4239440"/>
              <a:gd name="connsiteX31" fmla="*/ 6215493 w 6230568"/>
              <a:gd name="connsiteY31" fmla="*/ 2769456 h 4239440"/>
              <a:gd name="connsiteX32" fmla="*/ 6100389 w 6230568"/>
              <a:gd name="connsiteY32" fmla="*/ 2880352 h 4239440"/>
              <a:gd name="connsiteX33" fmla="*/ 5909953 w 6230568"/>
              <a:gd name="connsiteY33" fmla="*/ 3053963 h 4239440"/>
              <a:gd name="connsiteX34" fmla="*/ 5741696 w 6230568"/>
              <a:gd name="connsiteY34" fmla="*/ 3798118 h 4239440"/>
              <a:gd name="connsiteX35" fmla="*/ 5493899 w 6230568"/>
              <a:gd name="connsiteY35" fmla="*/ 4026795 h 4239440"/>
              <a:gd name="connsiteX36" fmla="*/ 3773471 w 6230568"/>
              <a:gd name="connsiteY36" fmla="*/ 4239028 h 4239440"/>
              <a:gd name="connsiteX37" fmla="*/ 2569285 w 6230568"/>
              <a:gd name="connsiteY37" fmla="*/ 4103275 h 4239440"/>
              <a:gd name="connsiteX38" fmla="*/ 2693948 w 6230568"/>
              <a:gd name="connsiteY38" fmla="*/ 4061593 h 4239440"/>
              <a:gd name="connsiteX39" fmla="*/ 2588788 w 6230568"/>
              <a:gd name="connsiteY39" fmla="*/ 4062358 h 4239440"/>
              <a:gd name="connsiteX40" fmla="*/ 2300073 w 6230568"/>
              <a:gd name="connsiteY40" fmla="*/ 4008822 h 4239440"/>
              <a:gd name="connsiteX41" fmla="*/ 1508500 w 6230568"/>
              <a:gd name="connsiteY41" fmla="*/ 3798118 h 4239440"/>
              <a:gd name="connsiteX42" fmla="*/ 1061089 w 6230568"/>
              <a:gd name="connsiteY42" fmla="*/ 3697546 h 4239440"/>
              <a:gd name="connsiteX43" fmla="*/ 939102 w 6230568"/>
              <a:gd name="connsiteY43" fmla="*/ 3648216 h 4239440"/>
              <a:gd name="connsiteX44" fmla="*/ 1243495 w 6230568"/>
              <a:gd name="connsiteY44" fmla="*/ 3624890 h 4239440"/>
              <a:gd name="connsiteX45" fmla="*/ 1083651 w 6230568"/>
              <a:gd name="connsiteY45" fmla="*/ 3595827 h 4239440"/>
              <a:gd name="connsiteX46" fmla="*/ 966636 w 6230568"/>
              <a:gd name="connsiteY46" fmla="*/ 3605770 h 4239440"/>
              <a:gd name="connsiteX47" fmla="*/ 885566 w 6230568"/>
              <a:gd name="connsiteY47" fmla="*/ 3609976 h 4239440"/>
              <a:gd name="connsiteX48" fmla="*/ 641976 w 6230568"/>
              <a:gd name="connsiteY48" fmla="*/ 3567912 h 4239440"/>
              <a:gd name="connsiteX49" fmla="*/ 399533 w 6230568"/>
              <a:gd name="connsiteY49" fmla="*/ 3583590 h 4239440"/>
              <a:gd name="connsiteX50" fmla="*/ 409093 w 6230568"/>
              <a:gd name="connsiteY50" fmla="*/ 3548792 h 4239440"/>
              <a:gd name="connsiteX51" fmla="*/ 792642 w 6230568"/>
              <a:gd name="connsiteY51" fmla="*/ 3417628 h 4239440"/>
              <a:gd name="connsiteX52" fmla="*/ 771610 w 6230568"/>
              <a:gd name="connsiteY52" fmla="*/ 3345736 h 4239440"/>
              <a:gd name="connsiteX53" fmla="*/ 945986 w 6230568"/>
              <a:gd name="connsiteY53" fmla="*/ 3317056 h 4239440"/>
              <a:gd name="connsiteX54" fmla="*/ 892449 w 6230568"/>
              <a:gd name="connsiteY54" fmla="*/ 3285316 h 4239440"/>
              <a:gd name="connsiteX55" fmla="*/ 949045 w 6230568"/>
              <a:gd name="connsiteY55" fmla="*/ 3262755 h 4239440"/>
              <a:gd name="connsiteX56" fmla="*/ 1252673 w 6230568"/>
              <a:gd name="connsiteY56" fmla="*/ 3200041 h 4239440"/>
              <a:gd name="connsiteX57" fmla="*/ 388825 w 6230568"/>
              <a:gd name="connsiteY57" fmla="*/ 3176714 h 4239440"/>
              <a:gd name="connsiteX58" fmla="*/ 127644 w 6230568"/>
              <a:gd name="connsiteY58" fmla="*/ 3111323 h 4239440"/>
              <a:gd name="connsiteX59" fmla="*/ 437008 w 6230568"/>
              <a:gd name="connsiteY59" fmla="*/ 2921652 h 4239440"/>
              <a:gd name="connsiteX60" fmla="*/ 601441 w 6230568"/>
              <a:gd name="connsiteY60" fmla="*/ 2840965 h 4239440"/>
              <a:gd name="connsiteX61" fmla="*/ 330700 w 6230568"/>
              <a:gd name="connsiteY61" fmla="*/ 2859320 h 4239440"/>
              <a:gd name="connsiteX62" fmla="*/ 534521 w 6230568"/>
              <a:gd name="connsiteY62" fmla="*/ 2720126 h 4239440"/>
              <a:gd name="connsiteX63" fmla="*/ 492839 w 6230568"/>
              <a:gd name="connsiteY63" fmla="*/ 2694505 h 4239440"/>
              <a:gd name="connsiteX64" fmla="*/ 416358 w 6230568"/>
              <a:gd name="connsiteY64" fmla="*/ 2677297 h 4239440"/>
              <a:gd name="connsiteX65" fmla="*/ 761285 w 6230568"/>
              <a:gd name="connsiteY65" fmla="*/ 2589726 h 4239440"/>
              <a:gd name="connsiteX66" fmla="*/ 664920 w 6230568"/>
              <a:gd name="connsiteY66" fmla="*/ 2466593 h 4239440"/>
              <a:gd name="connsiteX67" fmla="*/ 740253 w 6230568"/>
              <a:gd name="connsiteY67" fmla="*/ 2438677 h 4239440"/>
              <a:gd name="connsiteX68" fmla="*/ 650006 w 6230568"/>
              <a:gd name="connsiteY68" fmla="*/ 2435236 h 4239440"/>
              <a:gd name="connsiteX69" fmla="*/ 578879 w 6230568"/>
              <a:gd name="connsiteY69" fmla="*/ 2435618 h 4239440"/>
              <a:gd name="connsiteX70" fmla="*/ 451157 w 6230568"/>
              <a:gd name="connsiteY70" fmla="*/ 2404644 h 4239440"/>
              <a:gd name="connsiteX71" fmla="*/ 2216 w 6230568"/>
              <a:gd name="connsiteY71" fmla="*/ 2456650 h 4239440"/>
              <a:gd name="connsiteX72" fmla="*/ 97052 w 6230568"/>
              <a:gd name="connsiteY72" fmla="*/ 2383611 h 4239440"/>
              <a:gd name="connsiteX73" fmla="*/ 210626 w 6230568"/>
              <a:gd name="connsiteY73" fmla="*/ 2341930 h 4239440"/>
              <a:gd name="connsiteX74" fmla="*/ 57282 w 6230568"/>
              <a:gd name="connsiteY74" fmla="*/ 2319750 h 4239440"/>
              <a:gd name="connsiteX75" fmla="*/ 365499 w 6230568"/>
              <a:gd name="connsiteY75" fmla="*/ 2250153 h 4239440"/>
              <a:gd name="connsiteX76" fmla="*/ 290548 w 6230568"/>
              <a:gd name="connsiteY76" fmla="*/ 2187821 h 4239440"/>
              <a:gd name="connsiteX77" fmla="*/ 482896 w 6230568"/>
              <a:gd name="connsiteY77" fmla="*/ 1906755 h 4239440"/>
              <a:gd name="connsiteX78" fmla="*/ 867211 w 6230568"/>
              <a:gd name="connsiteY78" fmla="*/ 1747294 h 4239440"/>
              <a:gd name="connsiteX79" fmla="*/ 1063766 w 6230568"/>
              <a:gd name="connsiteY79" fmla="*/ 1734674 h 4239440"/>
              <a:gd name="connsiteX80" fmla="*/ 1008701 w 6230568"/>
              <a:gd name="connsiteY80" fmla="*/ 1683432 h 4239440"/>
              <a:gd name="connsiteX81" fmla="*/ 1152865 w 6230568"/>
              <a:gd name="connsiteY81" fmla="*/ 1394719 h 4239440"/>
              <a:gd name="connsiteX82" fmla="*/ 998376 w 6230568"/>
              <a:gd name="connsiteY82" fmla="*/ 1411927 h 4239440"/>
              <a:gd name="connsiteX83" fmla="*/ 206419 w 6230568"/>
              <a:gd name="connsiteY83" fmla="*/ 1424164 h 4239440"/>
              <a:gd name="connsiteX84" fmla="*/ 128027 w 6230568"/>
              <a:gd name="connsiteY84" fmla="*/ 1413074 h 4239440"/>
              <a:gd name="connsiteX85" fmla="*/ 672950 w 6230568"/>
              <a:gd name="connsiteY85" fmla="*/ 1268143 h 4239440"/>
              <a:gd name="connsiteX86" fmla="*/ 457658 w 6230568"/>
              <a:gd name="connsiteY86" fmla="*/ 1229138 h 4239440"/>
              <a:gd name="connsiteX87" fmla="*/ 407945 w 6230568"/>
              <a:gd name="connsiteY87" fmla="*/ 1213459 h 4239440"/>
              <a:gd name="connsiteX88" fmla="*/ 453451 w 6230568"/>
              <a:gd name="connsiteY88" fmla="*/ 1172924 h 4239440"/>
              <a:gd name="connsiteX89" fmla="*/ 568172 w 6230568"/>
              <a:gd name="connsiteY89" fmla="*/ 1132007 h 4239440"/>
              <a:gd name="connsiteX90" fmla="*/ 255367 w 6230568"/>
              <a:gd name="connsiteY90" fmla="*/ 1190898 h 4239440"/>
              <a:gd name="connsiteX91" fmla="*/ 277546 w 6230568"/>
              <a:gd name="connsiteY91" fmla="*/ 1128567 h 4239440"/>
              <a:gd name="connsiteX92" fmla="*/ 246572 w 6230568"/>
              <a:gd name="connsiteY92" fmla="*/ 1072353 h 4239440"/>
              <a:gd name="connsiteX93" fmla="*/ 422859 w 6230568"/>
              <a:gd name="connsiteY93" fmla="*/ 1000078 h 4239440"/>
              <a:gd name="connsiteX94" fmla="*/ 668362 w 6230568"/>
              <a:gd name="connsiteY94" fmla="*/ 858972 h 4239440"/>
              <a:gd name="connsiteX95" fmla="*/ 914629 w 6230568"/>
              <a:gd name="connsiteY95" fmla="*/ 768725 h 4239440"/>
              <a:gd name="connsiteX96" fmla="*/ 1117684 w 6230568"/>
              <a:gd name="connsiteY96" fmla="*/ 688420 h 4239440"/>
              <a:gd name="connsiteX97" fmla="*/ 928778 w 6230568"/>
              <a:gd name="connsiteY97" fmla="*/ 701040 h 4239440"/>
              <a:gd name="connsiteX98" fmla="*/ 1243877 w 6230568"/>
              <a:gd name="connsiteY98" fmla="*/ 574464 h 4239440"/>
              <a:gd name="connsiteX99" fmla="*/ 1291678 w 6230568"/>
              <a:gd name="connsiteY99" fmla="*/ 566434 h 4239440"/>
              <a:gd name="connsiteX100" fmla="*/ 1797596 w 6230568"/>
              <a:gd name="connsiteY100" fmla="*/ 476952 h 4239440"/>
              <a:gd name="connsiteX101" fmla="*/ 1895491 w 6230568"/>
              <a:gd name="connsiteY101" fmla="*/ 432593 h 4239440"/>
              <a:gd name="connsiteX102" fmla="*/ 1782682 w 6230568"/>
              <a:gd name="connsiteY102" fmla="*/ 423033 h 4239440"/>
              <a:gd name="connsiteX103" fmla="*/ 1406781 w 6230568"/>
              <a:gd name="connsiteY103" fmla="*/ 449419 h 4239440"/>
              <a:gd name="connsiteX104" fmla="*/ 1662226 w 6230568"/>
              <a:gd name="connsiteY104" fmla="*/ 393970 h 4239440"/>
              <a:gd name="connsiteX105" fmla="*/ 1383837 w 6230568"/>
              <a:gd name="connsiteY105" fmla="*/ 376762 h 4239440"/>
              <a:gd name="connsiteX106" fmla="*/ 1318063 w 6230568"/>
              <a:gd name="connsiteY106" fmla="*/ 333168 h 4239440"/>
              <a:gd name="connsiteX107" fmla="*/ 1365099 w 6230568"/>
              <a:gd name="connsiteY107" fmla="*/ 290722 h 4239440"/>
              <a:gd name="connsiteX108" fmla="*/ 1536798 w 6230568"/>
              <a:gd name="connsiteY108" fmla="*/ 244069 h 4239440"/>
              <a:gd name="connsiteX109" fmla="*/ 1711938 w 6230568"/>
              <a:gd name="connsiteY109" fmla="*/ 175619 h 4239440"/>
              <a:gd name="connsiteX110" fmla="*/ 2273687 w 6230568"/>
              <a:gd name="connsiteY110" fmla="*/ 78488 h 4239440"/>
              <a:gd name="connsiteX111" fmla="*/ 2646913 w 6230568"/>
              <a:gd name="connsiteY111" fmla="*/ 46749 h 4239440"/>
              <a:gd name="connsiteX112" fmla="*/ 3362388 w 6230568"/>
              <a:gd name="connsiteY112" fmla="*/ 861 h 423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230568" h="4239440">
                <a:moveTo>
                  <a:pt x="3362388" y="861"/>
                </a:moveTo>
                <a:cubicBezTo>
                  <a:pt x="3584946" y="-3346"/>
                  <a:pt x="3805210" y="8891"/>
                  <a:pt x="4026621" y="15392"/>
                </a:cubicBezTo>
                <a:cubicBezTo>
                  <a:pt x="4388374" y="26482"/>
                  <a:pt x="4752039" y="26099"/>
                  <a:pt x="5114556" y="34130"/>
                </a:cubicBezTo>
                <a:cubicBezTo>
                  <a:pt x="5340556" y="39101"/>
                  <a:pt x="5563879" y="57074"/>
                  <a:pt x="5776495" y="112905"/>
                </a:cubicBezTo>
                <a:cubicBezTo>
                  <a:pt x="5806322" y="120935"/>
                  <a:pt x="5839973" y="122465"/>
                  <a:pt x="5862918" y="141585"/>
                </a:cubicBezTo>
                <a:cubicBezTo>
                  <a:pt x="5888539" y="162999"/>
                  <a:pt x="5878214" y="194356"/>
                  <a:pt x="5840738" y="200475"/>
                </a:cubicBezTo>
                <a:cubicBezTo>
                  <a:pt x="5792938" y="208505"/>
                  <a:pt x="5743991" y="210800"/>
                  <a:pt x="5691219" y="216153"/>
                </a:cubicBezTo>
                <a:cubicBezTo>
                  <a:pt x="5711486" y="245598"/>
                  <a:pt x="5760434" y="223419"/>
                  <a:pt x="5773053" y="260130"/>
                </a:cubicBezTo>
                <a:cubicBezTo>
                  <a:pt x="5716458" y="285368"/>
                  <a:pt x="5648008" y="268925"/>
                  <a:pt x="5593324" y="293781"/>
                </a:cubicBezTo>
                <a:cubicBezTo>
                  <a:pt x="5594854" y="310989"/>
                  <a:pt x="5607090" y="312519"/>
                  <a:pt x="5617033" y="317108"/>
                </a:cubicBezTo>
                <a:cubicBezTo>
                  <a:pt x="5626976" y="321314"/>
                  <a:pt x="5651831" y="315196"/>
                  <a:pt x="5641124" y="339287"/>
                </a:cubicBezTo>
                <a:cubicBezTo>
                  <a:pt x="5527551" y="353818"/>
                  <a:pt x="5418949" y="403148"/>
                  <a:pt x="5299256" y="396265"/>
                </a:cubicBezTo>
                <a:cubicBezTo>
                  <a:pt x="5447247" y="409649"/>
                  <a:pt x="5572292" y="464333"/>
                  <a:pt x="5703073" y="500661"/>
                </a:cubicBezTo>
                <a:cubicBezTo>
                  <a:pt x="5697720" y="543490"/>
                  <a:pt x="5644949" y="526282"/>
                  <a:pt x="5629652" y="556874"/>
                </a:cubicBezTo>
                <a:cubicBezTo>
                  <a:pt x="5713398" y="578288"/>
                  <a:pt x="5793703" y="603527"/>
                  <a:pt x="5862918" y="645591"/>
                </a:cubicBezTo>
                <a:cubicBezTo>
                  <a:pt x="5925250" y="683449"/>
                  <a:pt x="5984521" y="725131"/>
                  <a:pt x="6052207" y="756106"/>
                </a:cubicBezTo>
                <a:cubicBezTo>
                  <a:pt x="6123334" y="788611"/>
                  <a:pt x="6166545" y="830293"/>
                  <a:pt x="6158515" y="901419"/>
                </a:cubicBezTo>
                <a:cubicBezTo>
                  <a:pt x="6155073" y="930482"/>
                  <a:pt x="6164251" y="954955"/>
                  <a:pt x="6195990" y="966427"/>
                </a:cubicBezTo>
                <a:cubicBezTo>
                  <a:pt x="6235378" y="980576"/>
                  <a:pt x="6231172" y="1001990"/>
                  <a:pt x="6229642" y="1034878"/>
                </a:cubicBezTo>
                <a:cubicBezTo>
                  <a:pt x="6227347" y="1074265"/>
                  <a:pt x="6207080" y="1089562"/>
                  <a:pt x="6171516" y="1102946"/>
                </a:cubicBezTo>
                <a:cubicBezTo>
                  <a:pt x="6120657" y="1121682"/>
                  <a:pt x="6120274" y="1150745"/>
                  <a:pt x="6133659" y="1185545"/>
                </a:cubicBezTo>
                <a:cubicBezTo>
                  <a:pt x="6140925" y="1204664"/>
                  <a:pt x="6152014" y="1219961"/>
                  <a:pt x="6168458" y="1234110"/>
                </a:cubicBezTo>
                <a:cubicBezTo>
                  <a:pt x="6225435" y="1283439"/>
                  <a:pt x="6225053" y="1284204"/>
                  <a:pt x="6169222" y="1342712"/>
                </a:cubicBezTo>
                <a:cubicBezTo>
                  <a:pt x="6154308" y="1358390"/>
                  <a:pt x="6138247" y="1368715"/>
                  <a:pt x="6145131" y="1393954"/>
                </a:cubicBezTo>
                <a:cubicBezTo>
                  <a:pt x="6168458" y="1477700"/>
                  <a:pt x="6165398" y="1477700"/>
                  <a:pt x="6071709" y="1505233"/>
                </a:cubicBezTo>
                <a:cubicBezTo>
                  <a:pt x="6050295" y="1511734"/>
                  <a:pt x="6021615" y="1505998"/>
                  <a:pt x="6009378" y="1530089"/>
                </a:cubicBezTo>
                <a:cubicBezTo>
                  <a:pt x="6017026" y="1547680"/>
                  <a:pt x="5999053" y="1972146"/>
                  <a:pt x="6015879" y="1979030"/>
                </a:cubicBezTo>
                <a:cubicBezTo>
                  <a:pt x="6147425" y="2032948"/>
                  <a:pt x="6163868" y="2096427"/>
                  <a:pt x="6061385" y="2196234"/>
                </a:cubicBezTo>
                <a:cubicBezTo>
                  <a:pt x="5992552" y="2263155"/>
                  <a:pt x="6000582" y="2372522"/>
                  <a:pt x="6029263" y="2440972"/>
                </a:cubicBezTo>
                <a:cubicBezTo>
                  <a:pt x="6137482" y="2471182"/>
                  <a:pt x="6113774" y="2551486"/>
                  <a:pt x="6135571" y="2621848"/>
                </a:cubicBezTo>
                <a:cubicBezTo>
                  <a:pt x="6151632" y="2674620"/>
                  <a:pt x="6088535" y="2667354"/>
                  <a:pt x="6091594" y="2691446"/>
                </a:cubicBezTo>
                <a:cubicBezTo>
                  <a:pt x="6131364" y="2720508"/>
                  <a:pt x="6184518" y="2729686"/>
                  <a:pt x="6215493" y="2769456"/>
                </a:cubicBezTo>
                <a:cubicBezTo>
                  <a:pt x="6159662" y="2798518"/>
                  <a:pt x="6131364" y="2839435"/>
                  <a:pt x="6100389" y="2880352"/>
                </a:cubicBezTo>
                <a:cubicBezTo>
                  <a:pt x="6050295" y="2946890"/>
                  <a:pt x="5982227" y="3003103"/>
                  <a:pt x="5909953" y="3053963"/>
                </a:cubicBezTo>
                <a:cubicBezTo>
                  <a:pt x="5873243" y="3408068"/>
                  <a:pt x="5754698" y="3779763"/>
                  <a:pt x="5741696" y="3798118"/>
                </a:cubicBezTo>
                <a:cubicBezTo>
                  <a:pt x="5688160" y="3792764"/>
                  <a:pt x="5584146" y="4006910"/>
                  <a:pt x="5493899" y="4026795"/>
                </a:cubicBezTo>
                <a:cubicBezTo>
                  <a:pt x="5399063" y="4048592"/>
                  <a:pt x="3988763" y="4249736"/>
                  <a:pt x="3773471" y="4239028"/>
                </a:cubicBezTo>
                <a:cubicBezTo>
                  <a:pt x="2603319" y="4182050"/>
                  <a:pt x="2569285" y="4103275"/>
                  <a:pt x="2569285" y="4103275"/>
                </a:cubicBezTo>
                <a:cubicBezTo>
                  <a:pt x="2569285" y="4103275"/>
                  <a:pt x="2635823" y="4083773"/>
                  <a:pt x="2693948" y="4061593"/>
                </a:cubicBezTo>
                <a:cubicBezTo>
                  <a:pt x="2658767" y="4062741"/>
                  <a:pt x="2623587" y="4063505"/>
                  <a:pt x="2588788" y="4062358"/>
                </a:cubicBezTo>
                <a:cubicBezTo>
                  <a:pt x="2319193" y="4054328"/>
                  <a:pt x="2565461" y="4039414"/>
                  <a:pt x="2300073" y="4008822"/>
                </a:cubicBezTo>
                <a:cubicBezTo>
                  <a:pt x="1852280" y="3957198"/>
                  <a:pt x="1919582" y="3943813"/>
                  <a:pt x="1508500" y="3798118"/>
                </a:cubicBezTo>
                <a:cubicBezTo>
                  <a:pt x="1472171" y="3785116"/>
                  <a:pt x="1217109" y="3706342"/>
                  <a:pt x="1061089" y="3697546"/>
                </a:cubicBezTo>
                <a:cubicBezTo>
                  <a:pt x="1019790" y="3695252"/>
                  <a:pt x="974667" y="3696017"/>
                  <a:pt x="939102" y="3648216"/>
                </a:cubicBezTo>
                <a:cubicBezTo>
                  <a:pt x="1048088" y="3649746"/>
                  <a:pt x="1141776" y="3649746"/>
                  <a:pt x="1243495" y="3624890"/>
                </a:cubicBezTo>
                <a:cubicBezTo>
                  <a:pt x="1189194" y="3590473"/>
                  <a:pt x="1126862" y="3619919"/>
                  <a:pt x="1083651" y="3595827"/>
                </a:cubicBezTo>
                <a:cubicBezTo>
                  <a:pt x="1043116" y="3573648"/>
                  <a:pt x="1007935" y="3570589"/>
                  <a:pt x="966636" y="3605770"/>
                </a:cubicBezTo>
                <a:cubicBezTo>
                  <a:pt x="945221" y="3624125"/>
                  <a:pt x="907363" y="3620683"/>
                  <a:pt x="885566" y="3609976"/>
                </a:cubicBezTo>
                <a:cubicBezTo>
                  <a:pt x="768933" y="3552233"/>
                  <a:pt x="771610" y="3552998"/>
                  <a:pt x="641976" y="3567912"/>
                </a:cubicBezTo>
                <a:cubicBezTo>
                  <a:pt x="559377" y="3577089"/>
                  <a:pt x="475248" y="3593533"/>
                  <a:pt x="399533" y="3583590"/>
                </a:cubicBezTo>
                <a:cubicBezTo>
                  <a:pt x="389973" y="3561793"/>
                  <a:pt x="398385" y="3551851"/>
                  <a:pt x="409093" y="3548792"/>
                </a:cubicBezTo>
                <a:cubicBezTo>
                  <a:pt x="583468" y="3501374"/>
                  <a:pt x="615972" y="3447073"/>
                  <a:pt x="792642" y="3417628"/>
                </a:cubicBezTo>
                <a:cubicBezTo>
                  <a:pt x="805644" y="3384359"/>
                  <a:pt x="741400" y="3378622"/>
                  <a:pt x="771610" y="3345736"/>
                </a:cubicBezTo>
                <a:cubicBezTo>
                  <a:pt x="826676" y="3320115"/>
                  <a:pt x="891302" y="3350325"/>
                  <a:pt x="945986" y="3317056"/>
                </a:cubicBezTo>
                <a:cubicBezTo>
                  <a:pt x="936426" y="3293347"/>
                  <a:pt x="890537" y="3310555"/>
                  <a:pt x="892449" y="3285316"/>
                </a:cubicBezTo>
                <a:cubicBezTo>
                  <a:pt x="894744" y="3256254"/>
                  <a:pt x="926866" y="3260843"/>
                  <a:pt x="949045" y="3262755"/>
                </a:cubicBezTo>
                <a:cubicBezTo>
                  <a:pt x="1056500" y="3272697"/>
                  <a:pt x="1149806" y="3218396"/>
                  <a:pt x="1252673" y="3200041"/>
                </a:cubicBezTo>
                <a:cubicBezTo>
                  <a:pt x="1142923" y="3154152"/>
                  <a:pt x="503164" y="3190863"/>
                  <a:pt x="388825" y="3176714"/>
                </a:cubicBezTo>
                <a:cubicBezTo>
                  <a:pt x="269133" y="3162183"/>
                  <a:pt x="78697" y="3123560"/>
                  <a:pt x="127644" y="3111323"/>
                </a:cubicBezTo>
                <a:cubicBezTo>
                  <a:pt x="183093" y="3097175"/>
                  <a:pt x="380795" y="2929300"/>
                  <a:pt x="437008" y="2921652"/>
                </a:cubicBezTo>
                <a:cubicBezTo>
                  <a:pt x="502399" y="2912857"/>
                  <a:pt x="515401" y="2901002"/>
                  <a:pt x="601441" y="2840965"/>
                </a:cubicBezTo>
                <a:cubicBezTo>
                  <a:pt x="658037" y="2801577"/>
                  <a:pt x="422477" y="2887235"/>
                  <a:pt x="330700" y="2859320"/>
                </a:cubicBezTo>
                <a:cubicBezTo>
                  <a:pt x="297049" y="2848995"/>
                  <a:pt x="534521" y="2740010"/>
                  <a:pt x="534521" y="2720126"/>
                </a:cubicBezTo>
                <a:cubicBezTo>
                  <a:pt x="534521" y="2699093"/>
                  <a:pt x="513106" y="2694505"/>
                  <a:pt x="492839" y="2694505"/>
                </a:cubicBezTo>
                <a:cubicBezTo>
                  <a:pt x="447715" y="2694505"/>
                  <a:pt x="461482" y="2676149"/>
                  <a:pt x="416358" y="2677297"/>
                </a:cubicBezTo>
                <a:cubicBezTo>
                  <a:pt x="548670" y="2624143"/>
                  <a:pt x="630504" y="2638292"/>
                  <a:pt x="761285" y="2589726"/>
                </a:cubicBezTo>
                <a:cubicBezTo>
                  <a:pt x="825147" y="2566017"/>
                  <a:pt x="599147" y="2487242"/>
                  <a:pt x="664920" y="2466593"/>
                </a:cubicBezTo>
                <a:cubicBezTo>
                  <a:pt x="689776" y="2458562"/>
                  <a:pt x="723045" y="2466975"/>
                  <a:pt x="740253" y="2438677"/>
                </a:cubicBezTo>
                <a:cubicBezTo>
                  <a:pt x="713103" y="2416116"/>
                  <a:pt x="677157" y="2426058"/>
                  <a:pt x="650006" y="2435236"/>
                </a:cubicBezTo>
                <a:cubicBezTo>
                  <a:pt x="580791" y="2458945"/>
                  <a:pt x="585763" y="2453209"/>
                  <a:pt x="578879" y="2435618"/>
                </a:cubicBezTo>
                <a:cubicBezTo>
                  <a:pt x="556318" y="2375581"/>
                  <a:pt x="500487" y="2394701"/>
                  <a:pt x="451157" y="2404644"/>
                </a:cubicBezTo>
                <a:cubicBezTo>
                  <a:pt x="302020" y="2434471"/>
                  <a:pt x="150971" y="2426058"/>
                  <a:pt x="2216" y="2456650"/>
                </a:cubicBezTo>
                <a:cubicBezTo>
                  <a:pt x="-13844" y="2460092"/>
                  <a:pt x="61489" y="2391642"/>
                  <a:pt x="97052" y="2383611"/>
                </a:cubicBezTo>
                <a:cubicBezTo>
                  <a:pt x="135675" y="2375199"/>
                  <a:pt x="183093" y="2381317"/>
                  <a:pt x="210626" y="2341930"/>
                </a:cubicBezTo>
                <a:cubicBezTo>
                  <a:pt x="161678" y="2331987"/>
                  <a:pt x="105848" y="2351107"/>
                  <a:pt x="57282" y="2319750"/>
                </a:cubicBezTo>
                <a:cubicBezTo>
                  <a:pt x="165120" y="2276539"/>
                  <a:pt x="272575" y="2278068"/>
                  <a:pt x="365499" y="2250153"/>
                </a:cubicBezTo>
                <a:cubicBezTo>
                  <a:pt x="373912" y="2198529"/>
                  <a:pt x="312727" y="2217266"/>
                  <a:pt x="290548" y="2187821"/>
                </a:cubicBezTo>
                <a:cubicBezTo>
                  <a:pt x="990345" y="2137344"/>
                  <a:pt x="599529" y="1988207"/>
                  <a:pt x="482896" y="1906755"/>
                </a:cubicBezTo>
                <a:cubicBezTo>
                  <a:pt x="443891" y="1879605"/>
                  <a:pt x="853827" y="1750735"/>
                  <a:pt x="867211" y="1747294"/>
                </a:cubicBezTo>
                <a:cubicBezTo>
                  <a:pt x="901245" y="1739263"/>
                  <a:pt x="1036233" y="1744999"/>
                  <a:pt x="1063766" y="1734674"/>
                </a:cubicBezTo>
                <a:cubicBezTo>
                  <a:pt x="1098947" y="1721673"/>
                  <a:pt x="982696" y="1699111"/>
                  <a:pt x="1008701" y="1683432"/>
                </a:cubicBezTo>
                <a:cubicBezTo>
                  <a:pt x="1191107" y="1572918"/>
                  <a:pt x="1204107" y="1406573"/>
                  <a:pt x="1152865" y="1394719"/>
                </a:cubicBezTo>
                <a:cubicBezTo>
                  <a:pt x="1099712" y="1382482"/>
                  <a:pt x="1047706" y="1392042"/>
                  <a:pt x="998376" y="1411927"/>
                </a:cubicBezTo>
                <a:cubicBezTo>
                  <a:pt x="918070" y="1444431"/>
                  <a:pt x="362057" y="1398160"/>
                  <a:pt x="206419" y="1424164"/>
                </a:cubicBezTo>
                <a:cubicBezTo>
                  <a:pt x="182710" y="1427988"/>
                  <a:pt x="150589" y="1445196"/>
                  <a:pt x="128027" y="1413074"/>
                </a:cubicBezTo>
                <a:cubicBezTo>
                  <a:pt x="288254" y="1309060"/>
                  <a:pt x="493986" y="1338888"/>
                  <a:pt x="672950" y="1268143"/>
                </a:cubicBezTo>
                <a:cubicBezTo>
                  <a:pt x="602588" y="1219578"/>
                  <a:pt x="531079" y="1221873"/>
                  <a:pt x="457658" y="1229138"/>
                </a:cubicBezTo>
                <a:cubicBezTo>
                  <a:pt x="438538" y="1231050"/>
                  <a:pt x="412534" y="1233727"/>
                  <a:pt x="407945" y="1213459"/>
                </a:cubicBezTo>
                <a:cubicBezTo>
                  <a:pt x="402209" y="1187838"/>
                  <a:pt x="433184" y="1183250"/>
                  <a:pt x="453451" y="1172924"/>
                </a:cubicBezTo>
                <a:cubicBezTo>
                  <a:pt x="484426" y="1156863"/>
                  <a:pt x="530314" y="1175984"/>
                  <a:pt x="568172" y="1132007"/>
                </a:cubicBezTo>
                <a:cubicBezTo>
                  <a:pt x="453451" y="1142333"/>
                  <a:pt x="356704" y="1160305"/>
                  <a:pt x="255367" y="1190898"/>
                </a:cubicBezTo>
                <a:cubicBezTo>
                  <a:pt x="264162" y="1163747"/>
                  <a:pt x="294754" y="1151128"/>
                  <a:pt x="277546" y="1128567"/>
                </a:cubicBezTo>
                <a:cubicBezTo>
                  <a:pt x="264545" y="1111740"/>
                  <a:pt x="227452" y="1103709"/>
                  <a:pt x="246572" y="1072353"/>
                </a:cubicBezTo>
                <a:cubicBezTo>
                  <a:pt x="300490" y="1039083"/>
                  <a:pt x="376971" y="1047879"/>
                  <a:pt x="422859" y="1000078"/>
                </a:cubicBezTo>
                <a:cubicBezTo>
                  <a:pt x="487868" y="932012"/>
                  <a:pt x="588822" y="908684"/>
                  <a:pt x="668362" y="858972"/>
                </a:cubicBezTo>
                <a:cubicBezTo>
                  <a:pt x="694747" y="842911"/>
                  <a:pt x="867976" y="786699"/>
                  <a:pt x="914629" y="768725"/>
                </a:cubicBezTo>
                <a:cubicBezTo>
                  <a:pt x="979637" y="743486"/>
                  <a:pt x="1053823" y="734691"/>
                  <a:pt x="1117684" y="688420"/>
                </a:cubicBezTo>
                <a:cubicBezTo>
                  <a:pt x="1054970" y="678860"/>
                  <a:pt x="1004112" y="722072"/>
                  <a:pt x="928778" y="701040"/>
                </a:cubicBezTo>
                <a:cubicBezTo>
                  <a:pt x="1048088" y="656299"/>
                  <a:pt x="1157454" y="636031"/>
                  <a:pt x="1243877" y="574464"/>
                </a:cubicBezTo>
                <a:cubicBezTo>
                  <a:pt x="1254585" y="566816"/>
                  <a:pt x="1275617" y="569111"/>
                  <a:pt x="1291678" y="566434"/>
                </a:cubicBezTo>
                <a:cubicBezTo>
                  <a:pt x="1460699" y="539283"/>
                  <a:pt x="1630486" y="516339"/>
                  <a:pt x="1797596" y="476952"/>
                </a:cubicBezTo>
                <a:cubicBezTo>
                  <a:pt x="1835454" y="467774"/>
                  <a:pt x="1902374" y="465480"/>
                  <a:pt x="1895491" y="432593"/>
                </a:cubicBezTo>
                <a:cubicBezTo>
                  <a:pt x="1885166" y="383263"/>
                  <a:pt x="1822835" y="418444"/>
                  <a:pt x="1782682" y="423033"/>
                </a:cubicBezTo>
                <a:cubicBezTo>
                  <a:pt x="1658019" y="437947"/>
                  <a:pt x="1533356" y="463950"/>
                  <a:pt x="1406781" y="449419"/>
                </a:cubicBezTo>
                <a:cubicBezTo>
                  <a:pt x="1492056" y="431064"/>
                  <a:pt x="1576950" y="412326"/>
                  <a:pt x="1662226" y="393970"/>
                </a:cubicBezTo>
                <a:cubicBezTo>
                  <a:pt x="1564330" y="400471"/>
                  <a:pt x="1479055" y="357642"/>
                  <a:pt x="1383837" y="376762"/>
                </a:cubicBezTo>
                <a:cubicBezTo>
                  <a:pt x="1353244" y="382881"/>
                  <a:pt x="1321123" y="363378"/>
                  <a:pt x="1318063" y="333168"/>
                </a:cubicBezTo>
                <a:cubicBezTo>
                  <a:pt x="1314622" y="309077"/>
                  <a:pt x="1343302" y="298370"/>
                  <a:pt x="1365099" y="290722"/>
                </a:cubicBezTo>
                <a:cubicBezTo>
                  <a:pt x="1420930" y="271219"/>
                  <a:pt x="1465288" y="213477"/>
                  <a:pt x="1536798" y="244069"/>
                </a:cubicBezTo>
                <a:cubicBezTo>
                  <a:pt x="1581921" y="195886"/>
                  <a:pt x="1653813" y="188238"/>
                  <a:pt x="1711938" y="175619"/>
                </a:cubicBezTo>
                <a:cubicBezTo>
                  <a:pt x="1897403" y="135849"/>
                  <a:pt x="2085546" y="104874"/>
                  <a:pt x="2273687" y="78488"/>
                </a:cubicBezTo>
                <a:cubicBezTo>
                  <a:pt x="2397204" y="61280"/>
                  <a:pt x="2524544" y="68546"/>
                  <a:pt x="2646913" y="46749"/>
                </a:cubicBezTo>
                <a:cubicBezTo>
                  <a:pt x="2886297" y="4302"/>
                  <a:pt x="3124151" y="5450"/>
                  <a:pt x="3362388" y="861"/>
                </a:cubicBez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EC42673-4773-1948-BBC2-C23EB87B95E0}"/>
              </a:ext>
            </a:extLst>
          </p:cNvPr>
          <p:cNvSpPr>
            <a:spLocks noGrp="1"/>
          </p:cNvSpPr>
          <p:nvPr>
            <p:ph type="title"/>
          </p:nvPr>
        </p:nvSpPr>
        <p:spPr>
          <a:xfrm>
            <a:off x="838200" y="1495426"/>
            <a:ext cx="3220880" cy="4024310"/>
          </a:xfrm>
        </p:spPr>
        <p:txBody>
          <a:bodyPr>
            <a:normAutofit/>
          </a:bodyPr>
          <a:lstStyle/>
          <a:p>
            <a:r>
              <a:rPr lang="en-US" sz="3600"/>
              <a:t>The axiomatic method</a:t>
            </a:r>
          </a:p>
        </p:txBody>
      </p:sp>
      <p:graphicFrame>
        <p:nvGraphicFramePr>
          <p:cNvPr id="5" name="Content Placeholder 2">
            <a:extLst>
              <a:ext uri="{FF2B5EF4-FFF2-40B4-BE49-F238E27FC236}">
                <a16:creationId xmlns:a16="http://schemas.microsoft.com/office/drawing/2014/main" id="{7FF7B7A6-43DC-4A2D-83C4-B17ED3F557E5}"/>
              </a:ext>
            </a:extLst>
          </p:cNvPr>
          <p:cNvGraphicFramePr>
            <a:graphicFrameLocks noGrp="1"/>
          </p:cNvGraphicFramePr>
          <p:nvPr>
            <p:ph idx="1"/>
            <p:extLst>
              <p:ext uri="{D42A27DB-BD31-4B8C-83A1-F6EECF244321}">
                <p14:modId xmlns:p14="http://schemas.microsoft.com/office/powerpoint/2010/main" val="3118491348"/>
              </p:ext>
            </p:extLst>
          </p:nvPr>
        </p:nvGraphicFramePr>
        <p:xfrm>
          <a:off x="4702547" y="838199"/>
          <a:ext cx="6651253" cy="5338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5178791"/>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theme/theme1.xml><?xml version="1.0" encoding="utf-8"?>
<a:theme xmlns:a="http://schemas.openxmlformats.org/drawingml/2006/main" name="BrushVTI">
  <a:themeElements>
    <a:clrScheme name="AnalogousFromLightSeed_2SEEDS">
      <a:dk1>
        <a:srgbClr val="000000"/>
      </a:dk1>
      <a:lt1>
        <a:srgbClr val="FFFFFF"/>
      </a:lt1>
      <a:dk2>
        <a:srgbClr val="413624"/>
      </a:dk2>
      <a:lt2>
        <a:srgbClr val="E4E8E2"/>
      </a:lt2>
      <a:accent1>
        <a:srgbClr val="A67FBA"/>
      </a:accent1>
      <a:accent2>
        <a:srgbClr val="A296C6"/>
      </a:accent2>
      <a:accent3>
        <a:srgbClr val="C492C0"/>
      </a:accent3>
      <a:accent4>
        <a:srgbClr val="BA8E7F"/>
      </a:accent4>
      <a:accent5>
        <a:srgbClr val="B2A281"/>
      </a:accent5>
      <a:accent6>
        <a:srgbClr val="A3A872"/>
      </a:accent6>
      <a:hlink>
        <a:srgbClr val="688E56"/>
      </a:hlink>
      <a:folHlink>
        <a:srgbClr val="828282"/>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731</Words>
  <Application>Microsoft Macintosh PowerPoint</Application>
  <PresentationFormat>Widescreen</PresentationFormat>
  <Paragraphs>84</Paragraphs>
  <Slides>19</Slides>
  <Notes>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Cambria Math</vt:lpstr>
      <vt:lpstr>Century Gothic</vt:lpstr>
      <vt:lpstr>Elephant</vt:lpstr>
      <vt:lpstr>BrushVTI</vt:lpstr>
      <vt:lpstr>Proofs</vt:lpstr>
      <vt:lpstr>What are proofs?</vt:lpstr>
      <vt:lpstr>PowerPoint Presentation</vt:lpstr>
      <vt:lpstr>PowerPoint Presentation</vt:lpstr>
      <vt:lpstr>The concept of a proof</vt:lpstr>
      <vt:lpstr>PowerPoint Presentation</vt:lpstr>
      <vt:lpstr>A Historical Perspective</vt:lpstr>
      <vt:lpstr>Euclid’s Elements</vt:lpstr>
      <vt:lpstr>The axiomatic method</vt:lpstr>
      <vt:lpstr>Logic</vt:lpstr>
      <vt:lpstr>After the Greeks</vt:lpstr>
      <vt:lpstr>Remember the definitions!</vt:lpstr>
      <vt:lpstr>Some definitions</vt:lpstr>
      <vt:lpstr>The difference between math and other sciences (An XKCD explanation)</vt:lpstr>
      <vt:lpstr>Definitions from the book:</vt:lpstr>
      <vt:lpstr>A nuance that the book absconds</vt:lpstr>
      <vt:lpstr>Direct Proofs</vt:lpstr>
      <vt:lpstr>Example</vt:lpstr>
      <vt:lpstr>What are proofs?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Proofs</dc:title>
  <dc:creator>Ariel Avshalom</dc:creator>
  <cp:lastModifiedBy>Ariel Avshalom</cp:lastModifiedBy>
  <cp:revision>3</cp:revision>
  <dcterms:created xsi:type="dcterms:W3CDTF">2020-02-26T22:24:55Z</dcterms:created>
  <dcterms:modified xsi:type="dcterms:W3CDTF">2020-02-28T18:05:10Z</dcterms:modified>
</cp:coreProperties>
</file>